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11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315" r:id="rId18"/>
    <p:sldId id="303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16.xml"/><Relationship Id="rId34" Type="http://schemas.openxmlformats.org/officeDocument/2006/relationships/customXml" Target="../customXml/item1.xml"/><Relationship Id="rId33" Type="http://schemas.openxmlformats.org/officeDocument/2006/relationships/customXmlProps" Target="../customXml/itemProps115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10.png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11.png"/><Relationship Id="rId1" Type="http://schemas.openxmlformats.org/officeDocument/2006/relationships/tags" Target="../tags/tag8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12.png"/><Relationship Id="rId1" Type="http://schemas.openxmlformats.org/officeDocument/2006/relationships/tags" Target="../tags/tag8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13.png"/><Relationship Id="rId1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14.png"/><Relationship Id="rId1" Type="http://schemas.openxmlformats.org/officeDocument/2006/relationships/tags" Target="../tags/tag8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tags" Target="../tags/tag9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19.png"/><Relationship Id="rId1" Type="http://schemas.openxmlformats.org/officeDocument/2006/relationships/tags" Target="../tags/tag9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20.png"/><Relationship Id="rId1" Type="http://schemas.openxmlformats.org/officeDocument/2006/relationships/tags" Target="../tags/tag9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21.png"/><Relationship Id="rId1" Type="http://schemas.openxmlformats.org/officeDocument/2006/relationships/tags" Target="../tags/tag9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image" Target="../media/image22.png"/><Relationship Id="rId1" Type="http://schemas.openxmlformats.org/officeDocument/2006/relationships/tags" Target="../tags/tag10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2" Type="http://schemas.openxmlformats.org/officeDocument/2006/relationships/image" Target="../media/image23.png"/><Relationship Id="rId1" Type="http://schemas.openxmlformats.org/officeDocument/2006/relationships/tags" Target="../tags/tag10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24.png"/><Relationship Id="rId1" Type="http://schemas.openxmlformats.org/officeDocument/2006/relationships/tags" Target="../tags/tag10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25.png"/><Relationship Id="rId1" Type="http://schemas.openxmlformats.org/officeDocument/2006/relationships/tags" Target="../tags/tag10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26.png"/><Relationship Id="rId1" Type="http://schemas.openxmlformats.org/officeDocument/2006/relationships/tags" Target="../tags/tag109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2.xml"/><Relationship Id="rId2" Type="http://schemas.openxmlformats.org/officeDocument/2006/relationships/image" Target="../media/image27.png"/><Relationship Id="rId1" Type="http://schemas.openxmlformats.org/officeDocument/2006/relationships/tags" Target="../tags/tag11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2" Type="http://schemas.openxmlformats.org/officeDocument/2006/relationships/image" Target="../media/image28.png"/><Relationship Id="rId1" Type="http://schemas.openxmlformats.org/officeDocument/2006/relationships/tags" Target="../tags/tag11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3.png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4.png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5.png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6.png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7.png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8.png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9.png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14070" y="-438150"/>
            <a:ext cx="13820775" cy="7734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75970" y="-438150"/>
            <a:ext cx="13744575" cy="7734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04545" y="-423545"/>
            <a:ext cx="13801725" cy="7705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95020" y="-414020"/>
            <a:ext cx="13782675" cy="7686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95020" y="-428625"/>
            <a:ext cx="13782675" cy="7715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95020" y="-433070"/>
            <a:ext cx="13782675" cy="77247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4765"/>
            <a:ext cx="12192635" cy="6882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01495" y="346710"/>
            <a:ext cx="8589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Jumping-Gliding System Overall Block Diagram</a:t>
            </a:r>
            <a:endParaRPr lang="en-US" altLang="zh-CN" sz="2800" b="1"/>
          </a:p>
        </p:txBody>
      </p:sp>
      <p:pic>
        <p:nvPicPr>
          <p:cNvPr id="4" name="ECB019B1-382A-4266-B25C-5B523AA43C14-8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662305"/>
            <a:ext cx="11189970" cy="6305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82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33800" y="365125"/>
            <a:ext cx="472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Electrical Circuit Diagram</a:t>
            </a:r>
            <a:endParaRPr lang="en-US" altLang="zh-CN" sz="2800" b="1"/>
          </a:p>
        </p:txBody>
      </p:sp>
      <p:pic>
        <p:nvPicPr>
          <p:cNvPr id="7" name="ECB019B1-382A-4266-B25C-5B523AA43C14-6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70" y="593725"/>
            <a:ext cx="8030845" cy="64731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4765"/>
            <a:ext cx="12192635" cy="6882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51555" y="396240"/>
            <a:ext cx="5088255" cy="708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/>
              <a:t>Mechanical </a:t>
            </a:r>
            <a:r>
              <a:rPr lang="en-US" altLang="zh-CN" sz="2800" b="1"/>
              <a:t>System Diagram</a:t>
            </a:r>
            <a:endParaRPr lang="en-US" altLang="zh-CN" sz="2800" b="1"/>
          </a:p>
        </p:txBody>
      </p:sp>
      <p:pic>
        <p:nvPicPr>
          <p:cNvPr id="6" name="ECB019B1-382A-4266-B25C-5B523AA43C14-1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10" y="829310"/>
            <a:ext cx="7515225" cy="5953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81050" y="-447675"/>
            <a:ext cx="13754100" cy="7753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00100" y="-423545"/>
            <a:ext cx="13792200" cy="7705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09625" y="-404495"/>
            <a:ext cx="13811250" cy="7667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85495" y="-423545"/>
            <a:ext cx="13763625" cy="7705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19150" y="-414020"/>
            <a:ext cx="13830300" cy="7686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09625" y="-419100"/>
            <a:ext cx="13811250" cy="7696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04545" y="-433070"/>
            <a:ext cx="13801725" cy="77247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19150" y="-423545"/>
            <a:ext cx="13830300" cy="7705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00100" y="-447675"/>
            <a:ext cx="13792200" cy="7753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14070" y="-419100"/>
            <a:ext cx="13820775" cy="7696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14070" y="-423545"/>
            <a:ext cx="13820775" cy="7705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09625" y="-447675"/>
            <a:ext cx="13811250" cy="7753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09625" y="-433070"/>
            <a:ext cx="13811250" cy="77247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81050" y="-428625"/>
            <a:ext cx="13754100" cy="7715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90575" y="-438150"/>
            <a:ext cx="13773150" cy="7734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75970" y="-433070"/>
            <a:ext cx="13744575" cy="77247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19150" y="-423545"/>
            <a:ext cx="13830300" cy="7705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28675" y="-433070"/>
            <a:ext cx="13849350" cy="77247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p="http://schemas.openxmlformats.org/presentationml/2006/main">
  <p:tag name="COMMONDATA" val="eyJoZGlkIjoiNWEzMjU5MzJkZWI1ZTcwOTAyMWU4NjQ5YTA1NzlmM2Q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NDI0MTQ0MTY4MTU1IiwKCSJHcm91cElkIiA6ICIxMjM3MjMyOTg2IiwKCSJJbWFnZSIgOiAiaVZCT1J3MEtHZ29BQUFBTlNVaEVVZ0FBQXhVQUFBSnhDQVlBQUFBMEQ1L3lBQUFBQVhOU1IwSUFyczRjNlFBQUlBQkpSRUZVZUp6czNYbDRFOVg2Qi9Edm1lNVFDbVVIUVVCN1dRcWxUUXJJTGdpSWJMS0lJc3JxTHVvVmY2Nm8xLzI2M091QzRuSlZ4QVVVRlZSQVpCTkZFUVNFSnFHRnNsaWdTRm1FeWxhZ2ErYjkvZEVrVHRLMFRadTJLZVg3ZVI0ZWNzNmNPZk5tMnFSNU0rZWNBW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nQ1R3VTZBQ0tpNnFwbHUzYk5GY0luYWtxMUQzUXNSRVJVOCtuQTRRTFJQejYwSzNsWG9HTXBxK0JBQjBCRVZGMHBGVDQ4U09GeEFKR0Jqb1dJaUdxK0lLQkFFNlVCbUFGQUFoMVBXV2lCRG9DSXFMclNvSm9CaWdrRkVSRlZsV0FvMVF3eE1hR0JEcVNzZUtXQ2lNZ0hnNjdvaDBFRCtnYzZEQ0lpcW9HU3JEWjh2WGdwOHZQekF4MUt1VEdwSUNMeVFXeUhkaGc3K3VwQWgwRkVSRFdRcGlrc1hycjh2RTRxT1B5SmlJaUlpSWo4d3FTQ2lJaUlpSWo4d3FTQ2lJaUlpSWo4d3FTQ2lJaUlpSWo4d3FTQ2lJaUlpSWo4d3FTQ2lJaUlpSWo4d3FTQ2lJaUlpSWo4d3FTQ2lJaUlpSWo4d3FTQ2lJaUlpSWo4d3FTQ2lJaUlpSWo4d3FTQ2lJaUlpSWo4d3FTQ2lJaUlpSWo4d3FTQ2lJaUlpSWo4d3FTQ2lJaUlpSWo4d3FTQ2lJaUlpSWo4d3FTQ2lJaUlpSWo4d3FTQ2lJaUlpSWo4d3FTQ2lJaUlpSWo4d3FTQ2lJaUlpS3JjbDIrOWhVRk5tdUNxNXMyeGFQYnNRSWREZmdvT2RBQkVSRlJVMXNtVFNOMnlCWWYyN1VQV3laUEl5ODFGZUVRRUl1dlZROU9XTGZHUCtIZzBhTklrMEdFU0VaVkwyclp0K004OTl3QWlBSUIvMzM0N092ZnNpVXRpWXdNY0daVVhrd29pb21yQ2JyZGorYWVmWXRIczJiQ3RXK2Y2WTF1Y21MZzQzUDNpaStnOWRHZ1ZSVWdBMEs5ZVBadzVkYXBjKy81dnpScDA2ZGV2Z2lPaTZ1citVYVB3OCtMRkpiYUpyRnNYOVJvMlJMMkdEUkhUdVRPNjlPK1BMdjM2b1dHelpsVVVaV0NrNzl6cDloNG51bzU5TzNZd3FUaVBNYWtnSXFvR2Rsb3NlT2JtbTdIYlp2TjVuN1NVRkd4Y3RZcEpCZEY1N015cFV6aHo2aFF5OXV6QnRrMmJzT2o5OXdFQXZZWU94ZFFaTTVEUXUzZUFJNndjblh2MFFIanQyc2c1ZXhZQVVEc3FDdkU5ZXdZNEt2SUg1MVFRRVFYWXB0V3JjVXZmdnNVbUZPRzFhaUU0SktUYy9aL016RVRHM3IzbDNwK0lxdDc2WmN0d1M1OCt1SFBnUVB5WmtSSG9jQ3BjNDRzdXdqdXJWMlB3K1BFWU1tRUMzdjNwcHhwL2RhYW00NVVLSXFJQStqTWpBdytQSGV2NnRnNEFJaUlqY2UyMGFiamltbXZ3ajg2ZEVSWWVEZ0RJUG5zVyszYnN3UGJmZnNQSytmTmhXNysrMkg3UFptVmgrYng1V0wxd0lTdy8vNHg3WG53UkV4OTRvTktmejRXbVRuUTBibnIwVVovYnQ3ajAwa3FNaHFxN3FZOCtpcWpvYUZkWlJKQjE4aVJPL2ZVWE12YnNRY3JHamNnK2M4WnRuODAvL0lEeDhmRjQ4c01QY2ZuVlYxZDF5SlVxcm50M3hIWHZIdWd3cUlJd3FTQWlDcUMzSDN2TWJYeitKUjA3NG8zbHk5RzBaY3NpYlNOcTEwWnNseTZJN2RJRjEwNmJodTJiTnhlT1MvWmlSMUlTWHB3MnJkTGlwa0sxbzZLWXJKSFBSdDk2SzVxM2JsM3NkcnZkanEzcjErT3ptVFB4OCtMRkVGMEhBSncrZmh6M2p4cUZSOTU2QzJQdnZMT3F3aVVxRXc1L0lpSUtrSnpzYlB6dzFWZC9WeWlGL3l4YzZEV2g4S1pqMTY0WU5uRmlKVVZIUkZVdEtDZ0k1cjU5OGZMWFgyUHVsaTFvM2FIRDN4dEY4T0pkZDJITk45OEVMa0NpRWpDcElDSUtrRDkyNzNZYjl0VGViRWJyOXUwREdCRVJWUmZ0VFNiTVMwcEN6eUZEL3E0VXdaT1RKOWZJT1JaMC9tTlNRVVFVSU1lUEhuVXIxNjFmUDBDUkVGRjFGQjRSZ1pjV0xFQnMxNjZ1dW5OWldYanQvdnNER0JXUmQ1eFRRVVFVSU9HMWFybVYvL2o5OXdCRlVqSmQxN0hUWXNIK1hidHc0dGd4NU9Ya29HNkRCbWpjb2dYaWUvVkNaRlJVaFJ3bkx6Y1hHMWF1eEw0ZE94QWNFb0s0N3QxTFhXSXlKenNiMXJWcmNTZzlIYWYrK2d0UjBkRm8wcklsVEgzN1ZsaGMxY0crSFR1d2UrdFcvSG5nQUlKRFF0Q3NWU3QwNmQ4ZmRlclZLM2VmbFgzdVRtWm1ZdjN5NWZqendBRkUxcTJMbmxkZFZlSkVkVjNYc2YyMzM3Qi8xeTVrSGptQ2lOcTEwZlRpaTlHbGYzL1VybFBINzNqT1Z4RzFhK09KRHo3QStJUUUxeHlMSHhZdVJQcXVYV2pkcnAzUC9lemZ2UnM3dG14QjV1SERFQkZFTjJxRTltWXpZdUxpS2l2MFNwZVRuWTNrWDMvRm53Y080TVN4WTdBWEZDQ3FmbjIwYnQ4ZW5TNjd6TFhJaGE5OVhRanZKVVJFRkFDdDJ5YzgyYVpEZ3JUcGtDQXozM3hIS2xyV3laUFNSZE1rRVhEOVc3Tm9VYm43RzlhcWxWdGZwZjM3djVFalMrenZVSHE2UEh2cnJkSXZPcnJZUHJvRkI4dTBRWVBFdW02ZFR6RitQbXVXKy9QOTVoc1JFZG44NDQ5eTFVVVh1VzBiMXFwVnNmMGNPM3hZbnI3cEp1bFZ1M2F4Y1QxODdiV3lmL2R1MzArZ2p5NnZXOWVuR012aWlnWU5YSDFlSHgvdnF0KzhabzFNN2RuVDYzTzhMQ1JFL25QUFBYSTJLNnRNeDZySWMvZmdOZGU0N1h2NnhBa1JFZmxzNWt6cEdSSGh0dTNKeVpPOTlwR2JreVB2UC9PTVhObTBxZGQ0ZXRXcUpTOU1teWJaWjgrS2lQdnYrY2hMTDNYcjY2ZkZpOTMydlRFeHNVem41cGVsUzkzMmYvUFJSOHUwdjZmL0d6blNyYitEKy9hVnU2OUh4NDkzNjJ2V2pCays3YmZxaXkva3VrNmRpbjBORDJ2VlNyNSs3ejBwS0Nnb3N1L2FiNzkxYTN0ejc5NWxpdm1WKys1ejIzL0YvUGx1MjQydnBiTDhySkkzYkpCN2h3K1hIdUhoeFQ2dm5oRVI4c0swYWFYMkZjajNFcU92RmkyUkRxYnUwcVpEZ3JSdW4vQXhZbUxDQXYwM3NLdzQvSW1JS0VBaTY5YkZaUU1IdXRVOU5XVUtOdi80WTRBaSt0dThWMTdCNkxadHNlajk5NUYxNGtTeDdld0ZCZGowL2ZlNHBYZHZQSC9ISFNnb0tDanpzYlp0Mm9SN2hnekJzWU1IZldyLzArTEZHTk8yTFpiTW1lTTJKOFV6cnRVTEZ1Q0doQVQ4dkdSSm1XT3FEajZiT1JQVEJnNUU4cSsvZXQxZWtKK1BMMmJOd3JTQkEzSE9ZeG5TNGxURnVadi8rdXQ0WmZwMDVHWm5sOW8yWSs5ZWpJdUx3LytlZUFKL0hUbml0VTNPdVhOWStQYmJtTlN0RzA3KzlWZUovZlVlTmd3Tm16ZDNsWGNtSlpYcEN1Q3llZlArTGlpRmtUZmY3UE8rbFczdytQRnU1WFhmZlZkaSszTm56dURlWWNNd1k5dzQ3Tm0ycmRoMlIvYnZ4Nzl2dXczVGh3OHY4bnZVYzhnUU5HamExRlcyclYvdjgzd091OTJPVlo5LzdpclhiZEFBL1VlUDltbmY0dVJrWitQeENSTXd0VWNQckZ1NkZIazVPY1cyemMzT3hvL0doVEM4dUZEZVM2b0trd29pb2dDNjQ1bG5vTFMvMzRyUG5EeUphWU1HNGVYcDAzSG05T21BeFBUdjIyL0h6QWNlUUVGZTN0K1ZTaUVtTGc2OWh3MURueEVqMERZaHdTMXVBUGo2M1hmeDRKZ3gwQjFETkh4aHQ5dng5RTAzSVQ4MzExVVhGRno4eU53Vm4zMkdoNjY1QnVleXNseDFEWm8yeFlDeFl6SDZ0dHZRYjlRbzFHdlkwTFV0NTl3NVBEaG1USW4zOUtpT1ZpOWNpRmZ2dXcrNjNZN1E4SEFrOU9tRGZxTkhvMVAzN3RDQ2d0emFidHUwQ2JNZWVhVFVQcXZpM0IxS1Q4Y2JEei84ZDRWU1JYNVBuQTd1MjRkYisvYkZBWThQL1hXaW81SFlyeC82alI2TnVCNDlYTDhQZTdkdngrTTMzQURkYmkvMitFRkJRYmg2NnRRaXo5c1haN095OFBQaXhhNXl0d0VEME9LU1MzemF0eW9rOXV2bjl0cllzMjFic2NuazJhd3MzRGxnQU5ZdlcrYXEwNEtDRU4rckY2Nis2U1lNbnp3WkhidDFjL3ZaYkZpeEFvOWNkeDFFeEZVWEZCU0VJUk1tL04yeENMNy80Z3VmNHQzODQ0L0lQSHpZVlI0K2VUSkN3OHIvNWZ2cEV5ZHdlNzkrV1BIcHAyNzFTdFBRTmlFQmZVYU1RTy9od3hIVHVYT3h2M05HRjhwN0NSRVJWUU9WUGZ6SmFlNHJyM2k5N0Q2d2NXTlo4UGJia3ArWDUxTS9oOUxUNVkvZmY1Yy9mdjlkbHMyYjV6NVU0cEZIWE51Yy80NGRQbHlrajA5ZmU4MDlEcVhrK1R2dWtEOHpNb3EwUFg3MHFMeDIvLzFGaG5ETmZ1NjVZbVAwSFA3MDJJMDNTaUlnZmFPaVpNRTc3OGpwRXlkRTEzVTVkdWlRZlB2UlIyNzc3dDY2MVcyNFErL0lTUGxtOXV3aXd6Ynljbk5senZQUHU4VTF2SFZyeWN2TjllazhscWF5aHo5ZDJiUnA0VEdVa3RjZmVrak9uRDd0MXZiSWdRTnkreFZYRkJtaTRlM242VlJaNTg1eitKUHo1em1tWFR2NTVidnZKRGNuUi9MejgyVnZhcXI4dkdTSmF6KzczUzQzOSs3dHR1K2dKazFrMmJ4NVJYN2ZUeHc3SmkvY2VhZlgxNGpuOENjUmtZeTlleVZSS1ZlYk1lM2FsWHIrUlVRV3o1bmoxdmVxTDc3d2FiK1NWT1R3SnhHUk1lM2F1ZlczMDJyMTJ1NnhHMjV3YTNmWDRNRnlZTStlSXUxK1QwbVJjWjA3dTdYOTZ0MTMzZHJzMmI3ZGJmdkVybDE5aXZXSlNaUGM5dHUzWTBlUk5yNE9mOUoxWGY0NWRLaGJmejNDdytXdHh4NlQ0MGVQRm1sLzR0Z3grZkNGRjRyOTJWZVg5eEtqbWpEOGlZaUlpbEZWU1lXSXlEZXpaMHYzc0RDdkg1eEd0R2tqMzM3OHNkanRkcC83Mjd4bWpWc2ZuL3ozdjZYdWN5ZzlYUzRMQ1hIdDAwWFRaT2tubjVTNjMvTFBQblA3RUhkWmFLZ2NQWGpRYTF2UHBPS3kwRkRwSFJrcHUyeTJFbytoNjdwY0h4L3YycTlYN2RxU3NtbFRpZnZNZnU0NXQyTjVKaW5sWmZ3Z1ZKWi9uOCthVld5ZnhxVEMrZStMTjk4c3RuMzJ1WE15TWliR3JmMzgxMS8zMnJZeXo1MW5VbkZaYUtoYzE2bVRaSjA2VldMLzM4eWU3YmJmNE9iTjVVQmFXb243ekh2MVZaK1NDaEdSYVlNR3ViWGJrWlJVWXQ4aUlyZjM3KzlxUDZCaHd3cjU0RmpSU2NWTnZYcTU5ZmZyaWhWRjJ2ejQ5ZGR1YlI0Wk42N0U5NDRUeDQ3SjRHYk4zTTZwWi91SlhidTY5ZWt0UVRIS1BuZE8rdFNwNDJwL2M1OCtYdHY1bWxUTWYrTU50K05mMGFDQnBHemNXR0lNSXVLYTQyTlVuZDVMakdwQ1VzSGhUMFJFMWNDb20yL0czTTJiMGJGYnR5TGJEdTNiaDZjbVQ4YTR1RGhzL1A3N1NvdmhrLy8rRndYNSthN3krSHZ2OWVubWVsZU5INC9SdDk3cUtoZms1ZUh6Tjk3dzZaZ0ZlWG00Ni9ubjBUWSt2c1IyNjc3N0RyOXYzZW9xLy9PbGw5REp5N2t5bXZqQUE2alhxSkdyN0RaZXZwcnJQV3dZcnJ2cnJtSzNoMGRFWUlweG1CRUtoMEY1VTVYbnpsNVFnR2ZuelN0MXRSelAzNC9IMzMrL3hKV2hBT0RHKys3RDVTTkgraFNIOGZjUkFGYk1uMTlpK3lNSERtRExUeis1eXNNblQwWklhS2hQeDZwS1VSN0xUdWVjTzFla3paem5uM2M5Ym5yeHhYamlndytnbFRBY3FGN0RocGhndUN0OHhwNDlTTjZ3d2EyTjU1QXk0MXdKYjM1ZXZOaHRXTkdZMjI0cnNYMUo4bkp6OGRFTEwveGRvUlQrUFg4K09sMTJXYW43ZWxzZDdVSjdMNmxLVENxSWlLcUptTGc0ZkxoaEE1NllNd2ROdk54VmUxOXFLdTYrOGtyOGErSkVuRFg4d2E0SWRyc2R5K2JPZFpYRGE5WENyVTg4NGZQK1UyZk1BSlJ5bFgyOTYyK2Q2R2hjYy92dHBiYjcrcjMzWEkvck4ybFM1RU9qTjZGaFllZzJZSUNydkczVHBqTE45d2lrU1E4OVZHcWIzc09IdTVYMzc5N3R0VjFWbnJ0ZVE0YVVtaUR1dEZxUmxwenNLbmZxM2gyOWh3NHR0VzhBbU9MRDNCRUF1SHprU0xjUGdhcysvOXh0cm9DbkZaOStDaGkyajdybEZwK09VOVU4SjcrSGVNeFIyR214WU1lV0xhN3loUHZ2UjBUdDJxWDIyM3ZZTUxleTUrSUFnOGVQUjZoaGVkYlNrb3JsaGcvZGRhS2pNV0RzMkZKaktNN3FCUXZjNW1ZTXZ2NTZkQjgwcU56OVhXanZKVldKOTZrZ0lxcEdORTNEMVZPbll2RDQ4Vmp3MWx2NDZNVVhjVEl6MDYzTjhubnprTHA1TTk1WXZod1h0V2xUSWNmZGFiSGdyR0ZpZU4rcnJ5N1RQUkNhdDI2TkRvbUpyZzgwZit6ZWplTkhqNkorNDhZbDd0ZHI2TkJTdnhHMjIrMndybDNyS3ZjY01zVG5iNUdiRzg3UHVhd3NIRDE0RUUyOUpHemxWU2M2MnVma3k5U25qMC90d212VlF1ZFM3czhCQUEyYk5rVlUvZm80ZmZ3NEFPRE1xVk5GMmxUMXVlczNhbFNwL1c3MW1PZzY1TVliZllvSEFEcDI2NGF3aUloU1Y1WUtDUTNGOEVtVE1PK1ZWd0FBUnpNeVlQM2xGNWo3OXZYYS9qdERRcDNRcDArMXZiUDlLWS9Wcnp4Zm81NHJ4L2w2WmNmemZTUjk1ODRpeDdsODVFalhKTzIwbEJUczI3RURiVHAwS05MWHljeE1iRnkxeWxVZU5tbFNtZTRYNGVtMzFhdmR5dGVXY0FXdk5OWDV2YVFtWUZKQlJGUU5oWVdIWThMOTkyUDBiYmRoN24vL2k3a3Z2K3oyUVdyL3JsMjR2WDkvZkxSaEF4bzJhK2IzOFhZa0pibVZmZmxRNjhtWVZEaGpMQzJwYUc4eWxkcnZIN3QzdTMxZ1h2clJSMWo2MFVkbGpnOEFzazZjcU5BUEFyV2pvbkREOU9rVjFoOEFOTHJvSWdTWHNBS1dVVlIwdEN1cDhQWkJ1NnJQWFRzZmZwN0czeEVBUGcxamNkSTBEZlVhTnNTZkJ3NlUybmJVcmJlNmtncWdjTFVmYjBuRlRvc0YrMUpUWFdWZnZya09sS01leXk0M2I5M2FyYng5ODJhMzhnaVA3YjQ2N1dVWjZhdW5UblZiK1dubDU1L2pqcWVmTHRKdTFSZGZ1QTJqOVBkODJ0YXRjejBPcjEyN1RMOHZucXJ6ZTBsTndPRlBSRVRWV08wNmRYREhNOC9ncTUwNzBmM0tLOTIySGRtL0g4OVYwQWVnazhlT3VaV2J0V3BWNWo2TTY5a0R3Q25IaDkyeTdPUE44YU5IeXh4TGNTcDYyRmhsOEx6VGVrbU1RMUs4RGUrcDZuUG55OC9UT0pRRkFGckd4SlFwRGwrV0N3V0ExdTNhSWNGd2RlaUhoUXZkUHV3NkdhOVNSTmFyNTlkUW5jcVV2bk1uVGhoK252VWFOVUlqd3owNUFMaHQ5OGM1THovcnl3WU5RcU9MTG5LVmkxdGExampmb0hQUG5yaTBZMGUvWWpsMjZKRHJjWXRMTC9VNTRmYm1RbnN2cVdwTUtvaUl6Z05OTDc0WWJ5eGZqbXZ1dU1PdGZ0MTMzeFdaVkZrZW50OU0xaTVsb3EwM3RTSWozY3JGM1V6S3lKZngzbGtuVDVZNWxtS1ZNSzYrSnFycWMxZWVuMmQ1ZnRkOFpmeVcvTlJmZjdrTnl3RUtoOE9zTkV6aUhqcGhBc0lqSWlvdEhuOTREbTN5ZHRXbG9uN2UzaEpVVGRNd2JOSWtWM24vcmwzWWFiVzZ0Y25ZdXhmYk5tNTBsZjJab0EwVVRrUTNYb0dMaW83MnF6KytsMVF1RG44aUlqcFBhSnFHaDk1OEU2bGJ0cmdOSVZtOVlBRTY5K2poVjk5aEhoK2t2SzBxVTVwc2p5UWlzZ3h6TWtyaStjMzk5Zi84SjI3M011ekNGN1hxMUttSWtNNGIxZkhjZVY0dEVGMEhQRzdvVjVLU2JuN25hY0RZc2ZqdlAvK0pNNDRQa3l2bXozZWJsTHh4MVNvYy8vTlBWN202RG4zU2RSMWZ2dldXVzkwVjExeFRwSjNuejN2Rm9VTkZYdHUrQ0E0SjhWby9Zc29VdDVXWXZ2L2lDN2Noak1ZSjJwRjE2MkxndGRlVytkaEduc21OTDNkcEwwbDFmRDNVSkV3cWlJak9JMEZCUVJoMzk5MTRhc29VVjkxdXcvS0k1VlczUVFPMzhqR1BzZHUrTUg0NEErQjJOMXAvZUg0N2VmckVpVEpOSXIrUVZjZHpWOGNqcHBPWm1XV2FGMVNXYjV2REl5SXc1TVlic2NEeGdmem54WXVSYys2YzY4T2xjY1d6anQyNjRSK2RPL3ZjZDFWYXZXQ0IyN3lQQmsyYjRvb3hZNHEwOC94NTUyUm5WOGljSzZkV2JkdWljOCtlcnRXaFZuM3hCZTU1OFVYWDl1V0d1MTBQbVRDaFRFUDV2SW1vWGR0dFlyNXhLRlI1Vk1mWFEwM0M0VTlFUk9lWlZ1M2F1Wld6ejV6eHUwL1BWVnpLTTZUS09OazdPRFFVTVhGeGZzY0ZGSTZqTmk1WG0rb3gwWmVLVngzUFhVT1BlUmM3TFJhZjl6MlVubDdtMzNmajFZZnNNMmV3OXR0dkFSU09pZjlwMFNLdjdhcVRqTDE3OGVLMGFXNTFVeDU1QktGaFJlK04xc0pqZm9ybnBQaUtNTUx3aGNiaDlIU2tPSVk3YmQrOEdYOFlsalgyZCtpVDAwV1hYT0o2ZkRRakEwZDhtS1Jmbk9yNGVxaEptRlFRRVoxblBMK3BqUzVsaFNYQSt4aHBJMU9mUGdneVRJQmM4ODAzUllZemxlVElnUU51ZjZEanVuZXZzTEhwVWRIUmFHMUlwTkozN0VENnJsMFYwbmROVngzUG5lY05Ibi84K211Zjl6VW1BYjVxR3grUDJLNWRYZVVWbjMxV2VOeXZ2bko5QXg0UkdZa3JyNysrekgxWHRxTUhEK0wra1NOZEszd0JRUHZFUkZ4Mzk5MWUyM3NPZy9UMWZqRmxNV2pjT0xjckVDc2Q5Nnd3RG4zcWRObGxGWGJWcCtzVlY3aVZsL3R4NDducStIcW9TWmhVRUJFRnlON1VWQnhLVHkvemZyOHNYZXBXOXJhNml1ZVlhRytydVJqVmlveEVIOFBOMU02Y1BJbVBETU1hU3ZQeFN5OFZqbzEzOEx3RHI3LzZqQmpoVnY3Z3VlY3F0UCthckxxZHUyNERCN3FWVjg2Zmo0UDc5cFc2MzVuVHAvSHBxNitXNjVqR3F4Qy9ybGlCckpNbjNWWjlHangrZkpHRkJnTHR0eDkrd0kxbU0vWnMyK2FxaTZwZkh5OSsrU1dDaXBtRDBtM2dRTGNWd1g1WXVMRElQU2Y4RlJrVmhmNkdvVmMvT1JJWFkzSTRxZ0t2K25pdXh2WHBxNjhpODhpUmN2ZFgzVjRQTlFtVENpS2lBUGxqOTI1YzM3a3o1cjc4c3RjYmwzbXphZlZxZkdPNEl5emdmY0ptWk4yNmJtWFBWVnE4bWZyb28yN2xEMTk0QWFzWExpeDF2eCsvL2hvTDNuN2JWVzdhcWxXWmJtam1pMnVuVFhOYlNuVDV2SGxZTkh1MlQvdG03Tm1EZDU5NnFrTGpPWjlVdDNOM2FjZU9pTy9WeTFYT3pjN0dFeE1ubHJnNFFFRitQcDZjTk1tbisxTjRNM2o4ZUVRNGtvYUN2RHlzWHJBQWxwOS9kbTJ2TGtPZjh2UHlzR0hsU3R3NWNDQ21EUnpvdGtSczdhZ292TEY4T1ZvWWhnTjVxdGVnQVFhUEgrOHEyd3NLOE1pNGNUNHQ3eXdpbVAvNjYwWHVXZU9OY1FqVWtULyt3T29GQzNBMEk4TVY1K0FLdk9wajd0c1hDYjE3dThvbk16UHg0Smd4WHUrbDRjbGJzbHJkWGc4MUNTZHFFeEVGMExtc0xMeis0SU40Nyttbk1laTY2M0Rab0VFdzkrMkxoczJhUVRuRy91YWNPNGNkU1VuNGJ1NWNMSmt6eDIzMW0zNmpSNk9qWVdpSDA4WC8rQWVDUTBOUmtKY0hBUGgxK1hLc1g3NGN2WVlNY2JVNWR1aVEyenIzSGJ0MnhiaDc3c0VYczJZQktGeGxaOGE0Y2JEZGN3K216cGlCQmsyYXVCM2oxUEhqbVB2eXkvamtQLzl4TGErb0JRWGhtVTgrS1hiMW1QSnEzcm8xYnBnKzNlMmI2dWR1dlJWcEtTbTQrZkhIRWQyb1VaRjlEcVNsNFl0WnM3Qm85bXpFK2JrNlZuSE9uajZOejJiTzlMbDlXRVFFcnJuOTlrcUpwVGpWOGR6ZCtleXp1R1BBQU5mdnpkYjE2M0ZidjM1NDlILy9RM3V6MmEzdExwc04vNzNuSHRqV3JVUGRCZzFndDl0ZHF6bjVxbFprSkFaZmY3M3J3K1BzWjU5MXZZNytFUi92OVRWVUdaYk1tWU9vK3ZWZFpWM1hrWFhpQkU3OTlSZlNkKzFDeW9ZTlhsYzRhdGE2TlY3NzlsdkVkT3BVNmpGdWYvcHByUG5tRzljNVNrdE94cFR1M1hIL3pKbm9QWFJva2ZhNU9UbFl1MlFKUG43cEpleTBXREQ3bDE5S1BVYlhLNjVBMDFhdGNHVC9mZ0RBNGpselhOdXV1dUVHbjVZV0xvdEgzbjRiVTdwM2R5V2VLUnMyWUdLWExyam54UmZSYjlTb0l1ODNmL3orTythLy9qbzJyRnlKUmIvLzdyYXRPcjRlYWdvbUZVUkUxVUQybVROWU1tY09samorT0FjRkJ5T3FmbjBVNU9jWHpxSHdNaWVpZFljT21QSE9PMTc3Q3cwTFE4K3Jyc0xhSlVzQUZDWUk5dzRiaG81ZHU2Slo2OVk0dEc4ZkdsOTBFVjcyR0hOOTN5dXZZRzlxS2piLzhBT0F3dVUrUDMvOWRYd3hheGJhSlNTZzZjVVhBMHJoMk1HRDJKR1U1SmJnS0UzRFE3Tm1lVjAvdnlMYzlmenpzSzFiaCsyLy9lYXErL3lOTjdEZzdiZlJzVnMzWEhUSkpRaUxpTURKekV5a0pTY2pZOCtlU29uREtPdkVDYng2MzMwK3Q2L2JvRUdWSnhWQTlUdDNYZnIzeDQzMzNlZjJ3UzUxODJaTVNFeEVtOWhZdEdyYkZpS0MvYnQydVlidktFM0RjNTkraW4vZmZudVprd29BR0hYTExhNmt3bmpGb3lxdlVzeCs5dGt5dFZlYWhxdW5Uc1Y5cjc2S1NCL3Y1OUcwWlV2OGEvWnN6QmczenZYNlBQRDc3NWcrYkJnYU5tdUdUdDI3bzE3RGhzak56c2JSakF4czI3U3B6RXUxS3FVd2ZOSWsxL1Bac0dLRmExdGxuTStZdURnOE1XY08valZoQXV3RkJRQ0FnM3YzNHBIcnJrUHRxQ2gwU0V4RXZZWU5rWk9kamZTZE81R1JsZ2FnOEtxcE45WHQ5VkJUTUtrZ0lncVE4QksremJNWEZKUjRkOXkrVjErTkp6NzRvTVJsVzZjOTl4dzJyRnlKL056Y3dnb1JiUC90TjljZlVzKzc4UUtGY3pGbUxWK09GNmROY3hzU0lMcU9uUlpMc1N2MTFJNkt3bE1mZllUK28wY1hHNCsvUXNQQzhNNFBQK0Noc1dPeGNlVktWNzI5b0FESnYvN3FXdWF5Q0tXS1RBNiswRlRIY3pmOTVaZVJsNXZyV3U3VmFWOXFxdHZ5cVVEaG5jTWZlZnR0OUJnODJLMitMRmZFT2wxMkdXTGk0cENXa3VLcUMzTXNPVnZkQkllR1lzQTExMkR5d3cramJYeDhtZmNmY00wMStNOVhYK0h4RzI1d0cxYVdlZml3YXc2RU4wMWF0a1JETCs4TDNneWZNZ1d6bjN2TzdRdVA5b21KUmE0MFZaUXJ4NDFEVkhRMEhoazN6aTJwUEh2Nk5MYXNXVk9tdnFyajY2RW00SndLSXFJQTZUNW9FRDdhdUJGamJyKzk4QXBBS2NJaUlqRHd1dXZ3OXVyVmVIWHg0bEx2QXhFVEY0ZFp5NWNYKzIxZGNVTVVna05DOFBqNzcyUE9yNytpeDFWWGxmakJMYnB4WTB4NDRBRXMzcnUzVWhNS3AxcVJrWmkxZkRuK1BYOCtMaTFsS0VoNDdkcTQ2c1liOGRHR0RiajcrZWNyUGJicXJycWRPNlVVSG43elRieXllREhheE1aNmI2TnA2SEhWVmZod3d3Ylg1SC9qb2dObHZjR2k1d1RpQVdQSEJ2WStCVW9oTENJQ2pTNjZDUEc5ZW1Ic3RHbjQ5L3o1V0gzMEtQNzkyV2ZsU2lpYytvMGNpYTkzNzhiSW0yOTJ6U2NwVGt4Y0hLYS8vREsrMnJtenhEa2JSaTB1dWFUSVZjbUtXa2EyT04ydnZCS0wwdEl3NFlFSGl0eGJ4eWc0TkJSOVJvekFDNDZWcWJ5cGJxK0hta0NWM29TSTZNTFV1bjNDazByaEtRQzQ5NjdiY2U5ZGQxVHE4WTRmUFlxOTI3Y2pZKzllbkQ1K0hQbDVlYWhkcHc2aTZ0ZkhwWjA2NGRLT0hjczFWNkVnUHgvV1gzNUJXa29Lc3MrZVJkMEdEWEJKYkN3U2V2ZDJ6ZHNveWRtc0xOaldyY1BSakF5Y3pNeEVhSGc0b2hzMXdpV3hzV2huTXZuVVIyVTV2SDgvVWpadXhQRS8vOFRackN6VWlveDBPMThob2FFQmk2MjZxMjduYm05cUtsSzNiTUZmUjQ0Z05Dd01UVnEyUk1kdTNkQ2tSUXRYRzd2ZGpoNWhZYTVoUFQySERNRWJ5NWI1Zkl5NUw3K00xeDk4MEZWK2YrMWFtUHIwcWJnblVVM2w1K1ZoNi9yMXlOaTdGeWVQSFFPVVFtVGR1bWg2OGNWb2J6WVh1WGZJK1VEWGRhUnUyWUwwSFR0dy9PaFIyQXNLRUZtM0xpNXUyeFlkdTNZdHNsaEZhUUw5ZXZoNjhiZDQvT25ua1pPVEF4RjhrbDV3NWpha3BlVlc2a0VyR0ljL0VSRlZFL1ViTjBiOXhvM1JwWC8vQ3UwM09DUUVYYSs0b3NoNjc3NnFYYWVPMndUdjZxUlpxMVpvVnN5VkdDcFpkVHQzbDhURzRwSmlybGc0cGFXa3VNM2phWEhwcFQ3M3IrdTYyeXBscmRxMXV5QVNDZ0FJQ1ExRmwvNzlLL3k5SlpBMFRVT25idDNRcVlLR0kxVzMxOFA1aU1PZmlJaUk2THl3Y2RXMWt1cm1BQUFnQUVsRVFWUXF0N0xuemQ1S3N2YmJiM0hJc01Sb2RWbEdscWltWUZKQlJFUkUxVjVlYnE3YmxRWXRLQWpteXkvM2VYL25Vc2xBNGNUdjRaTW5WMmg4UkJjNkpoVkVSRVJVcFFyeTg4dTh6MnYzMysrNkx3SUE5Qjg5R28wdnVzaW5mUzFyMTdxV1NRYUFvUk1ubHJyUUFSR1ZEWk1LSWlJaXFsSWJWNjNDSFZkY2dVMnJWMFBYOVJMYlpwMDhpYWR2dXNsdDZkbWc0R0JNblRIRHAyTWRQM29Vejk1eWk2c2NHaDZPVy83MXIvSUZUa1RGNGtSdElpSWlxbElpZ2kxcjFtRExtalZvM0tJRitvNFlnYmdlUGRDOGRXdlVxbE1IWjArZnhwRS8vb0JsN1ZwOC84VVhPSHY2dE52K2Q3L3dRckgzUS9qNnZmY1FGUjJOeUhyMWtKYWNqSG12dm9yTVE0ZGMyMjk3OGtrMGJkbXlVcDhmMFlXSVNRVVJFUkVGek5HTURDeDg1eDBzTE9idThHNlV3bTFQUG9rSjk5OWZiSlB2di96U2JhaVRVWjhSSXpEcG9ZZktHeW9SbFlERG40aUlpS2hLTlcvVEJxM2J0eS9UUHJGZHUrTE5sU3R4MjVOUGx1dmVLSVBIajhlTFgzNEpUZU5ISDZMS3dDc1ZSRVJFVktVdTdkZ1JDMUpUc1hYOWVxeGJ0Z3lwbXpmamo5MjdjZXI0Y2VSbVo2TlduVHFJaW81Rzh6WnRrTkM3TjdwZmVTVVNldlh5cmU5T25iRGJac09aVTZkUXAxNDlkT3JlSFdQdnZCTzlodzZ0NUdkRmRHRmpVa0ZFUkVSVlRpbUZoTjY5a2RDN2Q0WDIrOERNbVhoZzVzd0s3Wk9JU3NkcmdFUkVSRVJFNUJjbUZVUkVSRVJFNUJjbUZVUkVSRVJFNUJjbUZVUkVSRVJFNUJjbUZVUkVSRVJFNUJjbUZVUkVSRVJFNUJjbUZVUkVSRVJFNUJjbUZVUkVSRVJFNUJjbUZVUkVSRVJFNUJjbUZVUkVSRVJFNUJjbUZVUkVSRVJFNUJjbUZVUkVSRVJFNUpmZ1FBZEFSSFErMkxNM0hhdCtXQlBvTUlpSXFBYmF0bjBIZExzOTBHSDRoVWtGRVpFUGxpNWZpYVhMVndZNkRDSWlvbXFKdzUrSWlJb2hDc2RFSkNmUWNSQVIwWVZCUkhTQlpDSXRMUy9Rc1pRVnIxUVFFUlZEMTdNWEJhbXd1aUtxYmFCaklUcC82R0doUVZwRENGU2VyaDhEdE54QVIwUjB2dENoRGhlSS9qRUFDWFFzWmFVQ0hRQVJFUkhWSENhVDZYS2wxT2NpRWc1Z2xOVnEvVG5RTVJGUjVlUHdKe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ndVRDaUlpSWlJaThrdHdvQU1nSWlJaXFtREtaREs5b1pTYUJPQWtnT2tXaStXYjhuVFV1blhyOFByMTYyYzd5eUt5M21xMTl2WjEvNFNFaEs2YXBzMFJrVFpLcWU4TENnb21KQ2NubnkxUExOVmRRa0xDRkUzVG5oZVJDQUN6ckZickU0R09pYW9Pa3dvaUlpS3F0aElURTl1THlBNWYyb3BJVjZ2VnVzVmtNZzFRU3QzdHFJNFNrUThBTEFJZ2xSWm9NWlJTcndIb3BKUUNnRkhCd2NHM0FwaFoxWEdVbGNsa3VrTXA5WTZ6TENJenJGYnJpOFcxYjlHaVJZU21hZThCQ0hFODEzOGxKQ1I4YmJQWmJGVVFMbFVESFA1RVJFUkVOWXBTNm94SDFWa0VJS0h3Rm91SVpBVWlqc3JXcEVtVEFnQTV6cktJQ0FyUE8xMGdtRlFRRVJGUmpXS3hXRFlDdUE5QXNvajhySlM2TmxDeDVPZm5UeE9SYjBVa1ZVUmV0VnF0SHdVcWxzcVVsSlNVTHlKalJPUlhBRmFsMU0wMm0rMzNRTWRGVllmRG40aUlpT2g4c2lZbkorY0dieHRTVTFNem5ZOHRGc3RNVklOaFJpa3BLWHNCWEIzb09LcUMxV3BkRFdCMW9PT2d3R0JTUVVSRVJPZVR2TlRVMUNPQkRvS0kzREdwSUNJaW9ob2xNVEd4b1lnY2M1WkZaTEhWYWgxbGJOTzVjK2Qyd2NIQjk0aklGVXFwVmlJU3JKUTZMaUs3Uk9Ram04MVc0akFsazhrMENjRGRTcW1PQUFwRVpKT3U2ODlzM2JwMW5iR2QyV3grRThCZHpyS3U2eWJuNUdXVHlmU2lVdXBoUTV5REFLUXFwWjRFTUVSRW1nQTRwcFJhbEorZi82K1VsSlFUWGtJSk1wdk5ONHZJRktWVUp4SFJBR3dYa1RlVVVuOHFwYjQzdEgzYVlyRThWY3JwS3plVHliVE5jVDRBNEpURllxbG4yRllSenhWbXM3bTdpUHdUUUI4QWpWRTRieU5GS2ZXWlVtcE9VbEpTZm1VOVB5b1prd29pSWlLNm9DUWtKTnlvYWRxSCtIdWxJamorYjZxVWFnb2dFMEN4U1lWanVkcDdqSFZLcVVGQlFVSDlUQ2JUUUt2VnVyYWNvY1VBK0F4QUkwTk1Gd0c0S3lRa3BEdUE3Z0FLbkkwVEV4TnI2YnErQ01BZ2orZlJUU2sxVDBTcTgxQ2tNajFYRkM0VC9BS0FoNTNQMVNFVVFGOEFmVVZrUW14czdKRFUxRlRQaWZwVUJaaFVFQkVSMGZra05EWTJ0bW1SeXREUUhKdk5kckswblUwbVV5T2wxR3dBSVFBZ0lubEtxZTlFNUtoU3FvV0lkQ3VsaXk1S3FWNk8vWTRETU1ZU0F1QUZBTDE4ZnpwL1UwcTlBcUNXaUJ3RlVGY3BGV2JZbkppUWtERE9ack45NnF6UWRmME5wZFFnWXgrT2ZVT1ZVdldVVWdQTEUwZFZLT3R6Tlp2Tmp3SjQyTkFteFRFSnY3V0lERk9GbVVidnNMQ3d0d0JNcnBJblFXNjQraE1SRVJHZFQvcUhoNGNmOXZ5bmxQSnBWU1VSNlFVZzNGQTF3Mkt4akxGYXJYZFlMSmJodWJtNUxRQThXOXoramcrL2kzSnpjeHRZTEpabXVxNWZLU0s2b1VtUG1KaVlxSEk5czBKWFdhM1dKc2VPSFlzR3NOVGoyRmM2SHljbUpyWUhjSlBoZVozVmRYMjQxV3B0WXJWYW8zVmR2MDVFY3YySW95cjQrbHd2RmhIWGpmUkVaTDdGWWpGWnJkWjdMQmJMQ0FBUEdIYWQwS2xUcDVhVkhqa1Z3YVNDaUlpSUxoaWFwcDMycUJyditJQU9BRWhOVGMyeldxMWJTK2dpT3pjMzkyYm5FQnViemZhOVVzbzF6RWdwcFNJaUlscVZKellSZWNOaXNhd0VnSXlNak96OC9QeEhQWnE0K3RWMS9UcmxQZzdvTlp2TjlwMnpZTFBaRmdCNHJUeHhWSVd5UEZjUm1hQ1VDblU4RmwzWEh3UmdkMjdYTkcyaDg3RlNTZ3NPRHU1YnVkR1ROeHorUkVSRVJCZU1uSnljMzhMQ3dnNHBwWm9EZ0ZLcWk0anNNSmxNRzVSU24rYms1SHhjMHBoOEVkbTFmZnYyNHg3VnZ3TndmYk91bEtwVm50aEVaS094SEJvYXVsUFhkVEVrRDdVTm14T05iWlZTQ3p6N1UwcjlCT0NSOHNSUzJjcnlYRVdrdTJIT2lBb0tDc293bTgzR3Z0ejYxalN0ZVdYRlRjWGpsUW9pSWlJNm42eTBXQ3pLODUvbjZrN0ZjU1FNWTBVazNWaXZsT29CNE0zdzhQQjlaclA1cWhLNktIS1hhQkhKTVphRGc0T1ZaeHRmS0tYYytuYXNaSlJuMkc3c3Q2R3hiWDUrL2dIUC91eDJlN1c5bzdVL3o3VTBJaEpXZWl1cWFMeFNRVVJFUkJjVXE5VzZJVFkydGwxb2FPaTFTcWtiSFpPZG5aK0pHZ0w0S2pZMjl0SnFmaitNQW85eU5BQzNaVmcxVFd0UmRlRlVIcVZVdHZPeFkvalQ5VXFwdk9MYWkwaHExVVJHUmt3cWlJaUk2SUtUbXBxYUIrQlRBSjkyNnRTcFNVaEl5THRLcVpHT3piVkNRME1IQS9nNGNCR1dLaDJGUzZrQ0FJS0Rnd2NEZU1lanpZZ3FqYWp5N0FSd0JlQzZnbkhNWnJPdENXeEk1SW5EbjRpSWlPaUNrWkNRME5Wa01sMXVyTnUyYmR1Zkl2S3BSOU55RFdHcUtoNDN0WU5TNnRtRWhJUitqbUtRMld5ZURtQjhSUjFQUkNKalkyT2JGdk12dEtLTzQ0M2pYaHd1UVVGQjc4VEh4N2YxYUtaTUp0UEFoSVNFY2kzblMvN2psUW9pSWlLNllHaWExZzdBWEpQSnRBL0FCcVhVQ2NmZG5JYzQyNGhJbnE3cjFmbkdjVGg5K3ZTQ3FLaW9wd0ZjNHFocW9HbmFHclBabkFtZ0ZvQmFTcWw4T083SDRTOU4weDRMRHc5L3pOczJYZGY3QS9pcElvN2pqYzFtKzk1a01xMDIzSGVqWFZCUVVLckpaTElvcFRJQTFCYVJlS1ZVRXhHWkNtQjlaY1ZDeGVPVkNpSWlJcnJnS0tYYUtLVnVBSENYVW1xc1VzcTUybEErZ0Z1U2s1TXpBaGhlcWRMUzBuSUxDZ3F1RlJIUGxhZ2FvakNwT0FYZ0llTUdFYkhqUEpXWGx6Y093QytHcWlDbFZGY0Fvd0ZjcVpScUVwakl5SWxKQlJFUkVWMUlOb3JJTEJIWkNpQVRRSUdJbkFHUURHQW1nRmlyMVRvM29CSDZLRGs1MlpLZm41OEE0RDBBQjFDWUVCMFJrVTkwWFU4UWtiM0c5a3FwRTk3Nk9SOXMzNzc5dU1WaTZhL3IrZ1FSV1NZaWZ3TElkOXpnN3c4QTN3RzRROWYxSWt2clV0V28xdU1GaVlpSTZQeGlNcGt1VjBwOUxpTGhBRVpacmRhZkF4M1RoY3BzTmo4SjRDbG5XZGYxWVRhYmJWa0FRNklhakZjcWlJaUlpR3FZdUxpNGFCRzV6VmtXa2R6czdPeGZTdHFIeUIrY3FFMUVSRVIwSGpLYnphK0p5RjRSbVd1ejJVNDY2K1BpNHVKQ1FrSStCT0M2czdSU2F2YXVYYnV5QWhJb1hSQ1lWQkFSRVJHZG41b3BwYVlycFY0em1VeTdBSnhRU2pYRDN5dENPZTNTZGYzeEFNUkhGeEFtRlVSRVJFVG50eUNsVkd3eDI5WW9wVzQwWHNrZ3FneE1Lb2lJaUlqT1EzYTcvZDJnb0NBRklCRkFjeEVKQTNBYXdDRUFHd0hNdDFxdDFmcCtHMVJ6TUtrZ0lpSWlPZzl0M2JwMURZQTFnWTZEQ0dCU1FVUVhHSlBKZEtTWW15VFpSZVEwZ0QwQTFtcWE5bjVTVXRMT0tnNlBpSWpvdk1RbFpZbUlDZ1VwcGFLVlVsMlVVdjhuSWlsbXMzbDZvSU1pSWlJNkh6Q3BJS0lMM1NrVWprSDJGQXpndFlTRWhLRlZIQThSRWRGNWgwa0ZFVjJ3UkNUWFlySFVzMWdzZFFzS0NpSUJqQkdSZzhZMm1xWTlFcUR3aUlpSXpodE1Lb2lJQUNRbko1KzFXQ3pmS0tWdThkalVJekV4TVNRZ1FRWEFoZlJjaVlpbzRuQ2lOaEdSd2ZIangzK0tqbzdXbFZMT0wxMkNBVFFFY05qWnhtUXlEUUV3Q1VCMzU2UnZFVG1pbEZvdklyT3RWdXZQaGk2VjJXdytCS0NwbzV4cHNWZ2FHWTlwTnBzL0JEREZXUmFSbmxhcmRZUGhlUE9WVXRjN2lpa1dpNld6c1grVHlUUk9LVFVWZ0JsQVhRQi9pY2dtcGRRN0ZvdGxwY2V4cmdLdzNGbldkZjNmZHJ0OVRuQnc4S3NBTGhlUk91RGZCdktSNDg3Tll6eXFXNHRJcEZJcUdNQVVzOW5jejdqUmJyY3YyYnAxcTdYcW9pU2lxc0EvSEVSRUJyVnExUW8ySkJRQWdETm56cHdCZ0xpNHVPamc0T0RQbEZKWGVlNm5sR29Eb0kxU2FvTEpaUG9rTnpmMzF0VFUxRHdBQW1BRi9rNGFHcHJONWhpTHhaTG0zRmRFQmlxbGpIMzFBYkRCVU83bWZLenJ1aXNoaUltSmlZcUtpbG9BNEVxUGNKb3FwVVlDR0drMm0xKzNXQ3pGVGpqWE5DMVMwN1ExQUM1MlZObUxhMHZrU2RPMFhBQlBlZFliZnArbmVHNnoyKzFmVm5KWVJCUUFIUDVFUkdRUUVoTGlPVEY3NzY1ZHU3SUFCSWVFaEN6eGtsQmtvbkN5dDR0U2FsSllXTmg3aHFvVkh2dDBkejR3bTgwZGxGSXRQTGIzY1Q3bzJMRmpmUUNYR1BwZTVuaW9SVVZGZlFsRFFpRWkzNHZJbXlLeXhkRFh2V2F6ZVdxUkovcTNLWEFrRkNJaUpiUWpLbUxyMXEyN25iOXZKZjM2T0xlSmlHM2J0bTA3cWlZNklxcEtUQ3FJaUFBVkh4OS9VVUpDd2kyYXByMWozQ0FpN3dOQVFrTENGQUM5RFp2MmlFaFhpOFhTeUdLeDFOTjF2YitJL09ucVVLbkpDUWtKUFFFZ1B6OS9GZHl2QUxpU0NoRVo1UGcvVjBSeUhZOTdBMUFBRUJZVzFzMnczeW1yMWJvZUFFd20wM1VBQmh2Nm1XYTFXcSswV3EzM1dLM1diaUt5eExCdFJnblB2YTZJL0ZSUVVORGVhcldHb0hBSUZWRlp6SEkrOEpaWUdPdWNyeWNpcW5tWVZCRFJCVXNwRldZMm04VnNOdXRCUVVFWm1xYTlyNVNxNzl3dUl1dHpjM05mQlFCTjB5WjU3RDdWYXJXNnJnalliTGFmUk9SeGovN0hBMEJLU3NvSkVkbGsyTlRkMEdhUTQrRWVwZFErUjEyOXVMaTRUbzRZWEVtRmlId1BvTUJSdk1sUXY5dHF0UnFUSVFId2xlRVkvNGlQajcrb21OT1FKU0tqazVPVGR3R3dXeXlXNUdMYUVYa2xJbXRGSk5NNGhNK1RVZ29pa21tMzIzK3B3dENJcUFweFRnVVJrWGVmbmp0MzdzNWR1M2JsT2NxSnpnMGljc3hxdFJiNWNLVHIrZythNXZaZGpYRkM5UW9BUFozMUxWcTBpR2pTcEVtQmlGd09BRXFwVFNKU1J5blZIZ0NDZ29MNkFFaFJTblYxZG1BWStnU2xsREV4YVdzMm0wc2N1cVNVYWc3Z29KZE55MjAyMjhtUzlpVXFTVjVlWG1aNGVQZ0dBQ09Bd2lzVHpnVERlSlZDS2JVaFB6Ly9VRUNDSktKS3h5c1ZSSFNoTytYNGR4aEFrb2k4Q2FDTHhXS1o0SmhMZ1ppWW1EQUF0UXo3RlBmQjZLaXhvSlNLTkJTWEd4NkhOR2pRSUZGRXVnT29Bd0Fpc2tvcDlaTmgzejZPK3E2Ty95VW5KMmM1QU1UR3hvWTY5L09WaUlRVnMrbVBzdlJENUNrMU5mV2NZMTVGUVFuTjdDS3laZWZPblV4Z2lXb29YcWtnb2d1V2lPUmFyZFo2cGJWTFMwdkxOWmxNdVVxcE1BQlFTalgyMWs3VHRPWWVWWm5PQjFhck5jbGtNaDFUU2pWeTlORmRSS0ljdzBKMFRkTlc2N3JlMkRDRXBFOWlZdUxGSXRMRTBkNldtcHA2QkFCU1UxUHp6V1p6QVJ6djRTS3lXMFFlTHVrNUZCUVVwSHFyMTNVOXQ3VG5UMVFLWFVTMktLVk9BR2hVVEpzekFINEZWeGNqcXJHWVZCQVIrU1laZ1BPcVFWT1R5UlJ2dFZxM0dodDRyZ3dsSXI4WmkwcXBsUUFtT05wZUJzQ1poRmlTa3BJeUFXU2F6ZVlqS0Z3UzlpSmQxNjkxSmhtNnJpOXo3MXAySzZWaUhlV0w4dkx5VnFlbXBwNnBtS2RLVkRhNnJtOVJTbVhDa1ZSNERIdUNpR1RaN1hiTzF5R3F3VGo4aVlqSU4vT2NEMVRoSi8yUHpXWnpCMmVkeVdRYW9KUjZ3dERlcnV2NlhHTUh4bnRNQU9pb2xESTUrbHZsckJTUk5ZWTJvdzJQalVrRmxGS0xESTlyaDRXRmZSd1hGeGR0Yk5PNmRldHdrOGwwazhsa0t1N2JZNklLa1p5Y2ZGUkVmaWx1c3JhSXJFMU9UajdxZFNNUjFRaThVa0ZFNUlPc3JLeDNvNktpcGdCd0pnTHhBRklkUTVwQ1VYZ25heGRkMTEvY3VuWHJibU5kVUZEUUtsM1huWGZyYmcvSHNyRWk0cFpVT0ZlTkF0RERVWGZjWnJNWlY0K0NVdW8xRWJrSmpqdDFLNlhHaElTRURES2J6VFlST1liQ3U0Q2JsVktSdXE2M0FYQ3NvczRGVVRFK0JuQ2J0dzFLcWZlODFSTlJ6Y0VyRlVSRVBraExTOHZOeWNrWktpSy9HdXNkY3lSY0NZV0lpSzdyLzdIWmJQL3k3TU14eEdtTFl6OW5RbkZHMHpSWG4wRkJRVDhhK25hK1I2K0V4MWowcEtTa1RMdmRQbFJFTWd6VmRRRDBVVXFOVVVyMTlaZ29UbFNwYkRiYnJ5S1M3bkYzZUlqSUgxYXI5ZWNBaGtaRVZZQkpCUkdSajFKVFU0OVlyZGErQUs1MzNGenVzSWpraWNoWkFEdEY1RjBBSnB2TjlqQUs3eFZSaEZKcXVVZjVwNlNrcEh4bk9Ta3BhWStJN1BkbzR6YjB5V25yMXExV1RkTTZpY2dqSXZLcmlKeEE0U283WndIc0F2Q3BpSXkwMld6N3ZlMVBWQWsrOUZMM1daVkhRVVJWcnZnNzFSQVJFUkdWZ2Nsa2lnWHdHNERhanFxemRydDlZSEp5OHNZQWhrVkVWWUJYS29pSWlLaEM1T1hsSFZGS3BTaWw0UGlYb3BRNkVPaTRpS2p5TWFrZ0lpS2lDckY5Ky9Zc0Vka3NmL3MxT0RpWXF6NFJYUUM0K2hNUkVSRlZsSHdBbTVWU1p3QUVpNGpOT0dlSWlHb3VYcWtnSWlLaUNsTlFVTEJaUkRKRkpLdWdvR0J6b09NaG9xckJwSUtJaUlncVRFcEt5azZsbEszd1ljck9RTWREUkZXajJxMysxS0pGeC9wYVpOQUlEVnJyUU1kQ2RONVFjdHFlYjE5eUlHM2Jua0NIUWxSZE5ZMkphUlFhWEdzby83NVV2dkFRZEZLQzRPd0MyQUlkUzAwbm9tZmsyczh0T1pLV3hodGNVa0JWdXprVlFaSEIvUlRVSzBxaFFhQmpJVHAvcUR3dEtLZytnR2RRT0thWmlEeUVodFFhb29uR3Z5OVZJQ2UvOERZdFNxbFJBUTdsQXFDZENnMnBsUS9nazBCSFFoZTJhamY4U1lscXlUZDhvaklMMVRUVjdwSkxFbXNGT2hDaTZrb1RyUTMvdmxRTjU1S3lWUG1VUWwxTnREYUJqb09vMmwycE1Fcm9ISWZMKy9RTWRCaEUxZGJ1dEQzNFljMWE1T1hsQlRvVW92UEtaVjBUMGIxYmwwQ0hRVlJ1RzMvYmdrMmJrd0lkQnBGTHRVNHFUUEZ4dVBldU93SWRCbEcxOWQyS1ZWajM2MFltRlVSbDFMMWJGLzU5b2ZQYy81aFVVTFZTclpNS0lpS3FPSW1KaVEzdGR2dURTcWtSU3FrMklxS1VVcnNzRmt1OHNWMWNYRnhjY0hEd0EwcXAvZ0NhaWtnZWdFK3NWdXUwd0VST1JFVFZIWk1LSXJvZ3hNYkdOZzBMQzV1aWxMcFNSTm9DYUtpVXlnRndHTUJhdTkzKytkYXRXOWRVWlV5SmlZbDFkVjNQVUVwRkFvQ0kzR20xV3YvbjJTNGhJV0dvVW1xMFVxcTNpRFFGVUF0QUpvQWRJckxDYnJkL2tKS1NjcUtVWTdVWGtUV2FwalYxMWltbElDS1hHdHZGeDhkZkZ4UVVOQTlBaUtGZENJQ0wvWHF5UkVSVW96R3BJS0thVHBsTXBzZVVVak5RK0dIY09JRTBERUJkQU8yRGdvSnVNNWxNcTNOemN5ZW1wcVllcVlyQVJPUW1RMEp4MG02M3p6VnVONXZOSFVUa1k2VlVWOWVUK1R2MjVnQ2FLNlVHS0tVZU01bE1EMWl0MWcrS081YXU2NThvcFpvYXFncEU1QWdjNXdRQU9uZnUzRmpUdEE5Z1NDZ0FuQk9SRXdEMDhqNVBJaUtxK2FyZDZrOUVSQlVveUdReWZhbVVlaGFHRDgvRlVVb05EQThQMzVTUWtGQVY5ekhRQU54bEtIK1FuSng4MWxrd21VeDlBV3d3SmhURlVVclZVMHJOTnBsTXozcmIzcmx6NXpZZS9md2hJcTJzVm12THJLeXM1czdLNE9EZ1ljNGt4MkhwOGVQSEcxaXQxaFpaV1ZuWCt2ek1pSWpvZ3NPa2dvaHFySVNFaE9lVlVtT05kU0t5UVVUdTFYVjlsSWhNQnZDcGlCaS9oYjlZMDdTdlkySml3aW96TnJQWlBBekFwWTZZZEx2ZC9wWnpXMkppNHNWS3FhOVFlQlhGR2ZjWkVYbERSTWJydWo1YVJHYUlTSnF4VDZYVTQvSHg4ZGQ1SGlzNE9MaUZSOVZTcTlWNkNBRFMwdEp5RGNkd2E2ZnIraWZwNmVrNW51Mm80cjEwOTkzb29oUkd4Y1FFT2hRaW9uTGg4Q2NpcXBIaTQrTTdLcVVlTk5icHV2Nm96V1o3d2FQcEp5YVQ2VU1BU3dHRU8rcE1kZXJVdVEzQXJNcUtUMFQrNlJ6S3BKUmFrcHljdk0rdzdXVUFEUTNsM3dFTXNscXQrNDE5eE1URXZGYW5UcDBGU3FrUnpqcE4wMTZMaVlsWmJFd0NkRjBQMHJTL3YwTVNrV3h2TVNtbGdveGxUZE84dHFQaWJWcTlHbmNOR2xScXV5dXV1UWIvV2Jpd0NpSXFQeEhodlNhSXlHZE1Lb2lvUnRJMDdTRmwrRVFrSWd1OUpCUUFBS3ZWK29QSlpIcGFLZVhhcnBTYURrTlNZVGFiTndLNHpGbTJXQ3doblR0M1Rnd0tDbm9VUUE4VVhsWFlJeUp6YkRiYnF5aGhEb0xaYk80QVlLQ3piTGZiMzNBK1RreE12RlRYOVdzTW9kc0JYT3VaVUFDRlZ3OFNFeE1uNnJxK1N5blZ4QkYzOHpwMTZsd0hZSzdKWkxwREtmV081MzVLcWZ2Tlp2UDlqdUxUQU5vREdPY2wxRy9OWmpNQVFOZjEvamFiN2FmaW5oUFZIQ3MvL3h6TDVzNUZzOWF0OGNoYmI1VytBeEVSbUZRUVVjMmtsRkpEalJWMnU5MXJRdUdrYWRvN3VxNC9wWlJ5RG51NnhHdzJ4MWdzbGpSdjdjMW04elVBNXNIOWZiU0RVdXEvSnBPcHBkVnF2YmU0WTRuSVBZYWtJY1c0NnBTdTYwT1ZVcHFoN1RLcjFicTF1TDZTa3BKT09hNjBQT0tzVTBvTkJqQzN1SDJvYWp3K2V6YmF4c2Q3M1JaVnYzNFZSK083ajE1OEViOXYzWXFSTjk4YzZGQ0k2RHpDcElLSWFoeXoyWHdwM0ljUEhVOU9UcmFVdEkvancvbFdBTjJjZGJxdWR3TGdOYWtBTUVkRWdnQWNBdERVbUFnQXVMdFRwMDR2Yjl1MjdZRG5UbzVsWkNjWmp1RTJ4RW9wZFpuSExxdExpdHRoTFF4SmhZaDBjdngvR01CNnBWUmRBSjBNMnc4Q1NIY1UvM0FzTGJ0ZUtYVXhnSmFHZHFrQVRqZ2VuL0loRGpKbzNhNGRZcnZ3cnQxRWRHRmdVa0ZFTlk2dTY0Mk5jd2dBRlBsdzc0MVM2cUJIVlVPdkRSMTlhcG8yTENrcGFZL0paR29GNEVjQWx6ajYwVUpEUXdjQytOQkxiRGNycFdvRGhjbE9abWJtUE9OMkVXbHNITWN1SW4rVU4yNmJ6YllZd09LRWhJUittcVlaNzhIeHVkVnFmY0JqbjZmTVp2TlRBSjQwOVB1d3hXSlpXdHJ4aVp4MFhZZUlJQ2dvcVBUR1JGU2pjUFVuSXFweFJNUno1U2J4Y1QrN3NheVV5aXVoK2IxSlNVbDdBTUJxdGU0WGtaa2UyMXQ1MlVkVFNobVhrWDAvSXlQRGN6SjBtV08zMisxMmo2cVM0cWJ6MUIrLy80N25icnNOSTlxMFFmZXdNUFNManNhdGwxK09SUjk4Z0tLL0F1NjIvdm9ybnBvNkZhTmlZdEM3ZG0zMGpZckMyQTRkOFBMMDZUaDEvRGpTdG0xREY2WFFSU244dnJWd3ROM2lEejV3MVhWUkN1Zk9uQUVBbk16TWROVjkrOUZIeUR4eUJQK2FPQkVER3pWQ3Q2QWcvUEx0dDI3SHpzbk94dWV6WnVHT0FRTXdzSEZqZEE4TnhZQ0dEWEZMbno3NDlMWFhrSFB1bk5lWVZ5OWM2RHJPb2ZSMFpCNCtqQmVuVGNQd1ZxM1FxMVl0akkyTnhmelhYNGV1L3oxOWFlbkhIMk5Lang2NHZHNWQ5S2xUQjFONzlzUVBYMzFWN0huSjJMc1hiei8rT0taMDc0Nys5ZXZqc3BBUURHelVDTk9IRDhlV05TWGZDelA3N0ZsOCtNSUxtSkNZaUw1UlVlaFRwdzRtZGV1R3hYUG1BQURHSnlTZ2kxSjRhc3FVRXZzaHFpbDRwWUtJYWh4ZDF6T04zNVFxcFZxVzBOeW91VWY1V0hFTmxWSWJQYXBTUGNxMVBmY3htVXpENGJpYUFjQ3VhZHJiWHJyT05CWTBUU3MxZHFXVXozSFQrZW03dVhQeDdDMjNvQ0N2TUYvVWdvSnc1dVJKV05ldWhYWHRXcXorOGt1OHVtUUpRc1BjYzlLODNGeThjT2VkK1BiREloZk5rTDV6SjlKMzdzVFFDUk1RR2g1ZVpMc3Y4bkp6Y2RlZ1FkaXpiUnVDZ290K3BOaHB0ZUtCMGFOeFpMLzdPZ09uL3ZvTHRuWHJZRnUzRGd2ZWVnc3pseTVGNi9idGl6M09nYlEwUERGeEl2NDY4dmQ5S2ROMzdNQXIwNmRqOTlhdGVITE9IRHcxWlFxV2Z2eXgyMzRwR3piZzRiRmo4ZWk3NzJMTWJiZTViZHVSbElRcDNidkRYbERncWdzS0RzYkp6RXlzKys0N3JGdTJERTk5K0NHR1Q1NWNKSjZEKy9iaHJrR0RrTEZuajF0OTZ1Yk5ybjlFRnhwZXFTQ2lHaWMwTkhTUGlCanZxOURBWkRKNW56SHIwSzVkdXpwS0taT3pMQ0lDWUV0eDdaT1NrczRheTBvcHQ3S0llRnVMODUrRzdZdVNrcEs4RFczYTdsRWVVRkxjam1QMzlTanpFMDBOc203Wk1qdzVlVElLOHZKd3pSMTM0T3ZkdTdFeEx3L2ZIejJLKzJmT1JHaDRPRGF1V29XM0gzdXN5TDVQVEpya1NpaXV1T1lhZkxCK1BYNDVjd2EvbkRtREQ5YXZ4N0JKazZCcEdtSTZkY0lXRVd3UndUOGNrOHRIM255enEyNkxDR3BGUmhicC81djMza1BXeVpONDk2ZWZzREV2RDZ1UEhVT255d3FuQlIzY3R3L1RCZzdFa2YzN1ViZEJBeno4MWx0WWZ2QWdOdWJsNGR2MGROenowa3NJaTRoQXhwNDl1R2ZJRUdTZFBGbnNPWGg2NmxTME01bXdjT2RPck0zS3dycy8vWVRXSFRvQUFMNzk4RU04ZmROTldQcnh4N2orM251eDR2QmhyTTdNeEwvbnowZGt2WG9BZ0RjZWVnZzUyZTRYQmM5bVpTRXNJZ0lUSDN3UWM3ZHN3Y2E4UEt6UHpzWUg2OWVqUlV3TUlJS1g3NElHZS9JQUFDQUFTVVJCVkwzWGRZWEdLU2M3Ry9jT0hZcU1QWHNRRWhhR081OTdEdCttcDJORGJpNFdwS1ppNk1TSitPcC8vOE8rVk0vdkdZaHFOaVlWUkZUakpDVWxuVVBoNUdXamgwcmFwMWF0V3RNQVJCaTdzVnF0RmZhTnY4bGtpbFZLdVJJRXBkVHIzdHFKeUFxUHF1RW1reW0ydUg0VEV4UHJLcVZ1TWRicHVyN2NyMkNwUXR6U3A0L2I4Q0hqdjBQcDZhVjNnTUlyQWMvZGVpc2dnbHVlZUFJejNua0hGLy9qSDlBMERkR05HbUg4dmZmaWptZWVBUUFzZVB0dHR3L0EzMy81SlZaLytTVUFZT3FqaitJL0N4Y2l2bWRQUk5TdWpZamF0Ukhmc3llZS92aGp0SGNzRzF3ZU95MFdQUC81NTBpOC9ISW9wVkN2WVVNMGJOWU1BUERLOU9rNGZmdzRJaUlqTWZ1WFgzRHR0R2xvMUx3NWdrTkMwS3hWSzB4KzZDRzhzbWdSb0JRT3A2ZGozaXV2Rkh1YzBQQnd2THA0TVZxM2E0ZGFrWkZJdlB4eXZMSm9FWlJqN3RTM0gzNklxMjY0QVEvTW5JbUdUWnVpWG9NR0dIejk5YmovdGRjQUFHZE9uWUxsNTUvZCtteHh5U1g0Y3Z0MjNQdWYvNkJEWWlLQ1EwSVFIQnlNK0o0OU1lT2RkMXo3SmYza3ZwTHlsMisraWZTZE93RUF6ODZiaDVzZmV3ek5XclZDU0dnbzJuVG9nR2MrK1FSanAwMURRWDUrdWM4cjBmbUlTUVVSMVZTdkdRdEtxUnNTRWhLOEx2TWFIeDkvcFZMcUtZL3FseW80bm51Y0QwVEVackZZZnZIV3lHYXovUXBnazZFcUdNQ0N4TVRFWnA1dFc3Um9FU0VpbndKb2FxamVaclBabGxWUXpCUmdhNzc1QnBtSERpR3libDFNblRIRGE1dCtvMFlCQUhLenM3SDl0OTljOWM0UDZURnhjYmp6MldjckpiNjRIajJRMEt0WGtmcWpCdzlpcldOdXhhUUhIMFFieDFVRlQ5MnZ2Qkk5cjdvS0FMQnMzanl2YlFCZ3d2MzNJemdreEsydVZkdTI2SkNZNkNvN2t5dWpQc09IdXg3L3NYdTMyN2FtRjErTXBpMjlqeTVNNk4wYmNDeVljQ0ROZlFHNEpZNDVFK2JMTDhmQXNXTzk3bi8zODg4ak9EUzB1S2REVkNOeFRnVVIxVWhXcTNXNTJXeGVCR0NVczA3VHRKbG1zM21raUh5cGxEcW82M29EVGRPR2lNaTFBSXczeWx0dXRWcUxuOTFaUmdrSkNmVUFUSFNXbFZKdmxOQWNkcnY5bjVxbS9hS1VDblcwajlWMVBkVnNOcit2Ni9wbVRkTUtSS1FqZ0Z2Z1BpRzhBTUEwK0RneG5TclhreDkraUxZSkNWNjNOV3J1T1EzR08rZGs0WE5uem1CdzA2YWx0QWFPSFRvRUFNZzZlUktwV3dwSDd3MmRPQkVlcTZGVkdIUGZ2bDdyTFd2WEFsTDRhOWgvekpnUysrajUvK3pkZVh3TTV4OEg4TTlzTmhkQkVNUlZRZXFvSzVGVUVXZXBvczRXcFQ5SHRhcGFTbDNWb281VzBWS2xwVm9VUmFnampxS3V1STg0Y2dlSmlnZ0pRaEpKNU5vY3U4L3ZqK3h1TjhsdXJrMnlJcC8zNitYVnljenp6SHhubG1hKysxeTllK1BTa1NONEZCNk91T2hvVksxUkkxZVpwZ2Flby8xTEwrSG10V3V3clZFRDlSbzN6blhjMXM0T0ZsWldTRmNva0pTZ2YxWmtsVXFGKy8vK2k3dkJ3WGdRRm9iSU8zY1FHUllHOVZUTFNFMytyMmRqZkd5c3RwVkNrOHpwWTFPbEN1bzdPcklMRkpVclRDcUk2SVdWbkp3OHVrS0ZDaWNsU1hwVlozZDNTWks2QTlDK2FPbE80UXJBTnpNejgzOG94aGR6U1pLMDA4Z0NpSG42OU9tT3ZNb0hCQVJjZFhKeStrQ1NwTTFRLzM5YWtpUmJBRE1OeEF3QVNpSEV4MzUrZm5wYlFLajAxWGQwTlBneVhGQ1BJN0ptUTFZcGxRWmZpbldsS3hRQWdJZmg0UkRxV1pFYXZXS3c5NXpSYWhuNHBqLzZ3WCt6SE90NzJkZGwvOUpMMnUyblQ1N29UU3FxRzBpb05PTTg4a3JTTEN3dGthNVE1Sm9oS3lNOUhadVdMSUhIYjc5bEd3Q2VreEQvL2E4ZzZ2NS93NkJlZXZsbGczVUE1R3BaSVhyUk1ha2dvaGZXclZ1M0V1dlZxOWUxUm8wYVB3UDRJTWNDZGRrSUlWU1NKUDBwU2RLa29LQWcvWE5jRm8wTWdIWWFXWlZLOVh0NGVMZ2l2MHIrL3Y3dWJkcTBlU2lUeVRaS2t1U1FWMWtoeEQyVlNqVStJQ0RnZURIRVM4OFJ6WFNwVFoyZDRlNmI1L3FOMmVoTzAxcVNMN2ZXRlhOTmNnWUEyV1pVS2t3clNXbXRieUdFd05UKy9YSDUrSEhJek16UWRlQkF1SGJ2anZxT2pxanQ0SUM2RFJ1aWQ1MDZ1Ukk1M2VkcWJwbHo5dWZjMXlBcVQ1aFVFTkVMTFRJeU1qVXlNdktqdG0zYnJnQXdGc0RyeU9veVpBc2dIc0E5bFVwMVVnaXhKU0FnSU9mTVMwWnpjbkxxTDBsU1EvV1BtVUtJdFFXdEd4QVFjTnJGeGFXSlVxbDhUNUtrQVFCY0pFbXFpYXpKcVo0QThCRkNIRXBQVDk5KzgrWk5yazN4QXJLMXkxcC84VUZZR0ZRcVZZRmYwRFgxQUJSNFVIaHhxbGFyMW4vWHYzczN6K2xpdGQvK1N4THNDdGd0ekZqbkR4M0M1ZU5aT2ZqM3UzZWorK0RCdWNwa3BPZitKMlZUcFlwMlc3YzFScC80YU03c1RPVUxrd29pS2hkOGZYMkRrYzhNVVBuVWI1L1A4Y3ZRR1plaElaUEpKdXY4NkJFUUVKRDNtMGdPUGo0K0dRRCtWUDhwRW45Ly96UDZZc3ZKMTlkM0FZQ2NBOWJKaEpxN3VPQ291N3QyOWlMWDd0MExWSysrb3lPcVZLK09oTmhZblBMd3lMVkdRMTQwWGV2eVcxQXZMNjA3ZHRSdW45NjN6K0FnY3dEd09uWU1BTkRNMlJrMmxTc1grWnFGNFhjK3E1ZGdsZXJWOVNZVUVhR2hTRXZOdVM1bFZwY25jMHRMWktTbHdldllNYjFyV0FCQWFGQVFZaDQ5S3Q2Z2laNXpuUDJwQkhuOC9qdTZWSzZNei92MVE2Wk9VN0FwNUZ5WmxJaEtYcHMyYlZvZ3EyVUVBS0JTcWZJY29FMlVVNDhoUTdTTHlxMzY0Z3VrS2ZUM25FdU1qOGZ0d0VEdHp6S1pUUHZDZS9uNDhUeG5Wc3FaUEdnV3dzdnZtL2k4T0RSdG1qV0RFb0ROUzVjaS9OWXR2ZVV1SHorT2kwZXlaa0FlOHVtblJiNWVZV202WjZVbUordDlwdXNXTHRSYno4TFNFbTU5K2dESW1ySTM2SExPTlRDQnpJd01MSitpZDZJNW9oZGF1VW9xcnA0OHFYMngzcmg0Y1o1bGhSRG9aVzhQVjBuQzhOYXQ4eTNidzg0T3JwS0VUOTk0UTd0LzV5Ky9JQ1V4RVJjT0gwYllqV0x2VmZGYytiQlRKKzJ6emU5NTZYUDUrUEZzYzdoclp0Y29LZXpyU3FWQkpwTlZCN0FRd0VJaHhBejFkTEZVVGtTRWh1S1d2Ny9CUHdWWng4QytmbjBNbXpRSkFCRHM3WTN4WGJ2aTZzbVRTRTlMZzBxbFFtUllHTGF0V0lHaExWb2c0RkwydjE0ZnpKbUQyZzVadzNIbWp4bUQ1Vk9tNE4rQUFDaFNVaEFmRzR2emh3N2gwemZlUUdoUVVMWjZtdWxmdlUrZnhzVWpSNUNSbm83YmdZR0ZYbmRoNWkrL3dOTGFHc25QbnVGRE56ZnNYTDBhVVJFUlVLU21JaklzREp1WExzWDBRWU1BSWVENit1dm8vLzc3aFRxL01WNTVOV3Z1aG5TRkFsK1BISWxIOSs1QkNJSElPM2V3NFAzM2NlSHdZWU5Ud282Yk53OXljM09vbEVwODFxY1BQSDcvSFUrZlBFRnFjako4enA3RmhCNDlFT0xyYTNCd09kR0xxbHgxZjJyYnBRc3FWcTZNNUdmUGNQbjRjWHd3ZTdiQnNzRStQbmo2K0RHQS81b3hOUXY2NUhUTDN4OEpzYkVBZ0k3cWJ6QUFZTURZc1ZqOTFWZG80K1ptY0k3dUYxRm9VQkN1ZUhyaXRaNDlDMXhuMjRvVkpSaFJsaWNQSHNCOXhRcWMzcmNQNjgrZFE2MTY5VXI4bWxTKytmbjVuVVB1UmZpb25GZzRkbXlleHc5SFJCVG8vME9Udi84ZVR5SWpjWExQSHR5NGVoV2Zxdi9mS3NsazJobWVBS0JLdFdyWjZsV3BWZzJyangzRDFQNzljZi9mZi9IWHp6L2pyNS96Ynl4NzUrT1BjZWpQUDZITXpNU1V2bjIxKzg4bEpoWnEwSGRUSnlmOGRQQWdaZzBkaW9UWVdDejc3RE1zKyt5elhPWGF2L2ttbHU3Y1dXcUR0QUdnNTlDaDJQbkxMd2p5OHNJcER3K2M4dkRRUGs5elMwc3M4L0RBM1AvOUQwbDZ4bFUwYzNiR25IWHI4TzI0Y1VpS2o4ZVNDUk93Wk1JRTdYR3JDaFh3L1o0OVdQM1ZWNGlOaW9Lc0ZPK0x5SlRLVlV1RjNOd2NyNmxiRWdJdlhjcTI4bWhPRi8vSnZuYVVaa0NYUGxjOVBiWGJianBKeGNqcDArR1Zsb2JmVDUrR2VUbFpCRWN6RzhhT2xTc0xYT2ZPalJ1NGZPeVl0c205cE55OGRnM3VLMWJnNGQyN0pYb2RJcUxpWkc1aGdlOTM3OGJ5ZmZ2UXFWOC9WS3RWQzJaeU9TeXRyZEdvUlFzTSt1Z2piUEx5d2h2RGh1V3EyNkJKRTJ6Mzk4ZU1WYXZnMUtrVEtsV3RDcm1GQldvN09LQmpuejVZdW5zM0dyZHNtYTFPeTlkZXc0b0RCOURjMVJYbWxwYW9VS2tTMm5idFdxVGZZKzE2OU1DKzI3ZngwZno1YU9iaUFwc3FWU0EzTjRkZG5Ucm9ObWdRbHUzZGk5VkhqMlliQUYwYTVISTUxbnA2WXV6czJham42QWk1dVRtcVZLdUdib01HWWVQRmkrajAxbHQ1MXUvLy92djQ4OG9WOUJ3NkZGVnIxb1Rjd2dLMTZ0ZEgvN0Zqc2MzSEIyNTkraUJWL1k1UnlkYTJORzZKeU9US1ZVc0ZBSFI2NnkyYzh2QkFaa1lHZk02Y3liYmFwcTRMaHc4REFPenExRUhNdzRkNURzaTZldklrQU1DK1FZTmNMUko2NXBKL29UVnAwd1kzcmw3RmhYLyt3ZjNidC9PZHh4c0EzTld0RkUyZG5SSGs1VlhTSVJKUkdWS3ZYajNycWxXck9nWUZCZDBBb01xM2dvbTkxck1udkl2UXZYTFc2dFdZdFhwMW5tVzZEUnFVNTRKcmhsaFpXMlA0NU1rWVBubHkvb1hWT3ZmclovRDNvNjJkWGFIdTBiWjZkWHk4WUFFK1hsQzRPUUI2RGhtUzczVVdiTjZNQlpzMzUxbm1USHk4M3YxV0ZTcGc0bmZmWWVKMzN4V3Fua1p6RnhjczNiVkw3N0dNOUhROGpvd0VZSGd0RDZJWFRibHFxUUFBdDc1OUFmV0x2cUhXaDdqb2FPMUtwTDNlZlJjQWNNWFRVMjgvL0l6MGRQaXJaNUhRYmFVb3J4eGJ0VUxWbWpVQkliQmoxYXA4eXo5OThnUkgzTjBCb0ZEZHBjb2lmZE1URWxIZWF0U29VZFBjM0R6UTJkbjVncE9UMDZjdFc3WnNyRjZobkgxSzZMbDE4Y2dSWktTbEFRRGF1TG1aT0JxaTBsSHVrb3JxdFdxaHVZc0xBTU5KeGNValJ5QlVLdGpWcm8wdS9mc0R5SnB2T2tUUHdrT0JYbDdheFhBNjVrZ3F2cDgwQ2E2U2hFR09qcm5xRFd2WkVxNlNoQVhxZ1dsWFBEM3hXWjgrNkZtakJqcFlXV0ZZeTViWXVueDV2bFA2UFF3UHg4b1pNekM4VFJ0MHM3VkZSMnRyOUhOd3dKejMzc3MyRTBoT1NjK2VZYzJjT1JqY3BBazZXRm1oaDUwZHBnOGFwUGNlQzBNSWdYYysvaGdBY09qUFA1R1l6emM5dTFhdlJrWmFHaHExYUlHV3I3MVdvUE9mM3JjUFh3d1pncjcxNjZPRGxSVzZWSzZNNGExYlkrWE1tWGlpWjdhU0w0WU1nYXNrWVliT3RJRnYxYSt2SFJTK2NzYU1YSFdpSHo3RTZ0bXpNZExWRmQycVZrVjdDd3YwcmxNSFV3Y01nT2VlUFFZSGVtcys4Mzdxd1pGSGQrekE4TmF0MGQ3Q0FxUGJ0Y3YzL29oSVAwbVNPc2hrc2pYbTV1YitraVR0Yjl1MjdSSW5KNmVCTFZ1MnJKVi9iYUxpazVLVWxPZU1qdkV4TWRyZks0MWJ0a1FMOWFCd29oZGR1VXNxQUdqN1N0NjdkZXUvUlhkMGFNWlRkT2pkRzIzYzNHQnRZd05BZnhKeVRkMzFTVzVoZ1ZkZmZ6M1g4WUxZdW53NUp2YnFCYStqUnhFZkU0T010RFNFM2JpQlZUTm5ZcjZCTGxjQXNHdk5HcnpkdENtMi9mZ2pRZ01Ea1pTUWdIU0ZBbEgzN3VIWWpoMEdrNmFZUjQ4d3l0VVZteFl2UnNUdDI4aElTME5DYkN6T0hqaUFEOXpjOUU2UlYxQXFsUXBESjA2RXVhVWxVcE9Tc0gvREJvTmwweFFLN1BudE53REFlNTkvbnUrMHUvR3hzZmlrWjAvTWZQdHRuUEx3d0pQSVNHU2twU0VsTVJHaFFVSFl0bnc1M203YUZHZjI3eTl5L0FCd3hOMGRneHdkc1huSkVvVDQrQ0FwUGg2WkdSbUllZlFJNXc4ZXhKZERoMkp5Mzc1SVRrek05enh6MzNzUG9VRkIybFZ4aWFqb2hCQ1FKTWxHa3FTdVFvanBraVJ0dExDd09PUGs1TFN4WmN1V0hWRU91L1JTNmJ2cDdZMUJqbzVZdDNBaHJsKzVnc1Q0ZUNoU1VoQjU1dzcyckYyTC83VnRpOGpRVU1qTXpEQ3pBQVBqaVY0VTVUS3AwTzBubXZQRlc2bFVhdmU1OWVrRGN3c0w3V0pEbWdWNmRGMVJEOUoyNnRRSkZkVEpSMkVFWExxRTFWOTloWEZmZjQzREVSRzRwRkJndy9uemNGQ1B6VGpxN2c3dk0yZHkxZHY5NjYvNFlkSWtaS2FubzRtVEU1YnYyNGVUc2JId1NrdkQ3cHMzTVc3ZVBGU29WRW52TmVlUEdRTXpNek9zUG5ZTUYxTlRjU3dxQ3VQbXpRT1FOYjNlVDlPbkYvbyt0SVJBOVZxMThPYUlFUUNBbmF0WEcyeHRPZlRubjRpUGpvWnRqUnJvTTNJa2tFZmYyWXowZEh6ZXJ4KzhUNTJDek13TW83LzRBbnVDZytHVmxnYlA2R2dzMnI0ZDlnMGFRSkdjakMvZmZSYzNybDNUMXYxaHp4NTRDNEhsKy9acDl4Mk9pSUMzRVBBV0FwOHZYNjdkZitiQUFYdzlhaFRTVWxQUnVHVkxMTisvSDZmajRuQkpvY0NPZ0FBTSt1Z2pBSURYMGFPWVAzcTB3WGpURlFxcyt1SUxESnMwQ2FmajR1Q1Zsb1pGNm01ZVJGUjBRZ2hOUzZFTVFEVWhSRE9aVERiV3dzTGlvck96YzRpenMvUFByVnUzYnR1c1diUHFBQW8rVlJGUklVVGR1NGQxQ3hiZy9mYnQwYjFxVlhTcVdCR0RIQjJ4OU5OUDhUZ2lBdFkyTmxqODExOEZYcXlRNkVWUUxyL1ZhZTdpZ3VyMjlvaU5pc0xsNDhjeGFOdzQ3YkhBUzVlUUdCY0hNN2xjTzFPVVc1OCtPSC93b0hiR0tFM3lrSnlZaUp2cWw5ZWlqcWVJdUgwYlUxZXN3UCttVHRYdWMrclVDY3YzN2NPUTVzMEJJZUM1ZXpkY3UzWFRIbytLaU1DUDZ2S3VyNytPVlljUHcxSm41cVNHelp0amdvR0ZlNENzeFg1MitQdWphbzBhQUFCTEt5dE1XTGdRa2FHaE9McDlPd0l2WGNMVEowOVFyV2JOSXQwVEFJeWNOZzJITm05RzFMMTdPTDF2SDNvT0daTHR1QkJDTzBQVWtBa1Rzc1d2ejY0MWEzQmQzWUl5ZjlNbXZEVnFsUGFZclowZGVvOFlBWmV1WFRHaVRSdkV4OFRncDJuVHNFRTkxcVdnRkttcFdQenh4NEFRZUxsTkcveHg0VUsyUlBIbDFxMHhkOTA2VksxUkE1c1dMOGFaL2Z0eDllUkp0T3ZSSTllNW5qNStqSFk5ZStLTFgzN1I3bXZjb2tXaDRpa3NHVkRCdW9LeVU1czJiVklBUUFnaHlkV0xaZ2toY3M0WW9QMVo5MWlPY3BMT0ZJOEZLcDl6djdwK1Flb1d1bjRlKzdQOWJHWm1WdGo2Mm0yWlRHYnd2SVd0YitTMUMvWGNkUGZMWkxJQ1hVL2ZNWFhkQXRYWEY1Y1I5WFhyVnRYdTFKbjRRcmNMb21aYmtxVEdBRDZUeStVZnllWHlZQ2NucDBzQWJnUDR4OS9mL3phSWlvR1RteHVXNzkrUEV6dDM0dCtBQU1ROGVvVFVwQ1RZMk5yQ29Wa3p0SC9qRGJ3ellZTDJkeXhSZVZFdWt3cEprdEN4VHg4YzNMUUpWMCtlaEVxbDB2emkxYzc2MUtwREIrMDBjSnF4RXBrWkdmQStmVm83enNMMzdGbnRxcHc1eDFNVVZIVjdlN3lyWjk1dWg2Wk4wZHpGQmNIZTNya1d6dHUxZWpVeTA5TWh0N0RBTjF1MjVQdENudFBvbVRQMS9zK3UxL0RoT0xwOU93QWdQQ1RFcUtUQ3NWVXJ0T3ZaRTFjOVBiRmo1Y3BjU2NYRmYvNUJlRWdJNUJZV0JWcEZkYy9hdFFBQTErN2RzeVVVdW1yVXFZTlJNMmZpbDFtejRIL2hBaDdkdTRmYURSb1VPT1l6Ky9acDF5YVorZlBQQmx1ZXhuMzlOVHgrK3czUG5qN0ZQOXUyNlUwcWdLem5YSm9zelZEUDNGejZRNUprMnJjdFBTOTZPVW02TDJvNVp5dkxyMzdPRjFaRDE5QjNmczIydm12b0hNdDFEcjBYeUJHNG5sblhKQVA3ZGNzWDZsbmxySy92UHZTTXZURjRyNGFPRnpRR25YTVYrUFBJcjM0ZWkwVG1lcDRGdlE5RE1lYjFkMC9mUGV2NU82S2JYRmdCY0pZa3lSbEF1aVJKazUyZG5mMVQwMVVpVFpWbmVFVDVrcHVibzl2QWdlZzJjS0NwUXlGNnJwVExwQUxJR2xkeGNOTW1QSHY2RkRlOXZkRlNQWWhXTTU1Q3QrV2hqb01ER2pSdGludTNidUh5OGVQYXBFTFQ5YWxXL2ZwRi9oYTZWWWNPMEh5Ym5OTkxMNytNWUcvdlhJT2RyNXc0QVNCcnRxU2FkZXNXK3BvdU9xMGV1dXJyRENoUFNrZ285SGx6ZW0vcVZGejE5RVRBeFl1NDZlMk5WMXhkdGNlMi9mZ2pBS0QzaUJHd3kyZlYwWmhIanhCeE8rdEx4dTV2djUxbjJZNjllK09YV2JNQUFEZXVYaTFVVXVGejlpd0FvRXIxNm1qYnBZdkJjcFpXVm1qYnRTdk83TnVIRzFldkdpem4xTGx6Z2E5ZEhJUWt5UUJZcWwrc2lySmtlS0hxU0pKVUxOZkk1enk1anVXekducGh5K3V0a3g5OU1lY3pmWFN4ZlI1NTNFOWhyMUVzOTEwQzF4SHFhMlg5SUlRY1FLSCtSNmNlZXdFQVFwSWtKWUFLUW9qS0FpSVpRbUpPUVVSVUFzcHRVdEcrVnkvSXpjMlJtWkdCeThlUG8yVzdkb2lLaUVCb1VCQ0EzQzBQSFhyM3hyMWJ0N0tOcTlBTTBpNXFLd1VBMkZTdWJQQ1lWWVVLQUtCdERkRjRFQllHQUdqNHlpdEZ1cWFoaFhnc3JhMjEyNnA4WnAwcUNMYytmZURRckJuQ1EwS3dmZVZLTE5xMkRVRFdDdVRlcDA4RHlFbzg4cU03bzFPOXhvM3pMR3YvMGt2YTdhZFBuaFFxM21qMWRmSzdodTUxNGd4Y3c5Yk9EbFk2ejdNMHBHZUsrMllDWDVtYlM3cXJPdjczVmIvT0M2RlNxZFM3MzFCNTNlM016TXhzTDRtR3loV2tmczZYVkdQcTYyN0xaTEk4ejV1dW50NjNJTmZUUFpkbWYxcGFXcUhLNTl5Zm1wcWE3ZWVDMU5Gc3A2YW01bnB1aHM1bFptYW1kMzl5Y3JMZU1ublYxOTFPU0VqSXQ0eGNMdGR1bTV1YmE3Y2ZQMzZzdDR6dXRvV0ZoZTUyQTBtUy9rVU8rcElybmNST0lZUUlBWEJlcVZSZUZVSmNEQXdNdk92UXpHbStKSUZmTHhNUmxZQnltMVJVckZRSlRwMDd3L3ZVS1Z3K2Zoemo1czdWdGxMWTFhNk5KbTNhWkN2djFxY1AvbHExQ2hHM2IrTmhlRGdzcmExeDUvcDFBRm5manBjbXpSUzJjdlBuZXd5aUpFa1k4Zm5uV0RKaEFqeDM3Y0xueTViQnJuWnQ3V0ozcnQyNzUzck8rdWdtVlRyOXJQTWxNeXZjTlBhYTJhZWtZcmlHVmNXS2hicDJjVkFCS1NrcFpoZkN3bnlNYjJZaWVrNDRPenRyRjNneDFFcWowNm9SRHNCVENPR2VtWmw1UjZGUVBBa05EVTBybFVDSmlNcTVjam43azRabUZxanJseThqT1RFeDIxU3lPYnN5dE8zYVZmdE52dGV4WS85TkpXdHVqbmFsdkdpYnJaMGRBT0JSZUhpcFhyY28zaG85R3JaMmRzak15TURlZGVzUUh4dUw0enQzQWloWUt3VUFWS3YxM3pUMEQrN2V6Yk9zN2hUQnRlclZLMVNzMWRYWGVaalBOWFN2VTdPUTF5QWk0MGlTcE8zYUJDQUp3RU1oeEI0aFJEYy9QNzhtZm41K0gvbjcrNSs1ZnYxNkJCTUtJcUxTVTY2VENzMTZGWmtaR2ZBNWN3WlgxWW1DVzkrK3VjcGFXbGxweHlKY09YRUMxMDZkQXBDMVVtWkZBMU8zbGhUTkluRmV4NDRoTlRtNVZLOWRXRmJXMW5obndnUUF3TjhiTitLb3V6c3kwOU5SLytXWHMwM3RtNWU2RFJ2Q3JuWnRBRm1EcWZPaTZaNG1NelBMdllxcFRxS29yM3RYNjQ0ZEFXVE4zQlRvNVdYd0dta0tCWHpWNHk5Y3VuYk4vd2FJcUZpb0I4VEhDeUhPU0pLMFhBZ3hLaU1qbzYyZm45OVFQeisvc3dBeVRCMGpFVkY1VmE2VGlnWk5tcUNlZW5EeVA5dTJRWkdjbkRXVnJJR1dCMDAzcDV2WHJtbGZPbzBaVDFGVUF6NzRBQUR3N09sVC9EaDFxc0V1QWZrdEpsZGFoazZjQ0xtRkJhTHUzOGY2Yjc0QkFJeVlNaVcvZ2EzWkRQendRd0JaNjRvYzNiRkRiNW5vaHcreFpka3lBTUNiSTBhZ2N0V3EyWTdyenBLbGIrWHRONFlOMDY3dDhjT2tTUVlUdGczZmZvdG5UNTlDWm1hR3Q5V3JoeE5SeVJKQ1hGT3BWRjhJSWJwblpHUU05L1gxbmVQdjc3Ly8rdlhyajAwZFcxbHkvZXBWOUs1YkYwT2FOOGZENTZTMWUxakxsbkNWSkh5ck03Mzc4OHh6eng2NFNoSmNKZW01ZVlaRXo0TnluVlFBLzdWV25EOTRFRUQycVdSejBpUVFVUkVSdVA5djFyakJvcTVQWVl3dS9mdWp5NEFCQUlEOTY5ZGpjdCsrOEQ1OUdra0pDVWhKU2tMUTVjdFlOSDQ4UE5TclZadWFuYjA5ZXFzWHcwdUlqWVdOclMzNnYvOStvYzR4YXVaTU5HamFGQUF3YjlRb3JKdzVFMkUzYjBLUm1vcll4NC94ejdadEdOdXhJK0tqbzFIZDNoNVRmdmdoMXprYXFoY1VCSUJOUzViZzZaTW5TRWxLd3QzZ1lBQkE1YXBWdFF2aGhmajY0djMyN1hGcTcxN0V4OFJBa1pLQ1cvNysrSGJjT0d4YXZCZ0E4T0hjdVdqUXBFbmhId2dSRmRqang0K2psVXBsV3o4L3YvYisvdjdML1AzOS9kV0pCRnNsOG1Eb3k2YkRXN1lnNXVGRGhJZUU0T3lCQThWKzNaU2tKT3hkdHc1ZkRCbUNRWTZPNkZLNU1qcGFXNk5QdlhvWTZlS0NINmRPeGZVclY0cjl1dmtwd0N4d1JHUWtKaFhxcENJdE5SVkEza25DU3krL2pMcU5HZ0ZDUUptWmlScDE2OEt4VmF0U2lUT25SZTd1NktUdVB1UjE5Q2dtdlA0NnV0bmFva3VsU2hqYm9RUDJyMStmYTlZb1U5SWRQL0gyK1BHd0x1UkFacHZLbGZITDBhTndiTlVLS3FVUzI1WXZ4N0FXTGRDcFFnVzhhVytQZWFOR0llcmVQZFJ0MUFpL2VucHF1MHZwc24vcEplM25mZUhRSWZTcVZRdGRLbFhDZ1QvK3lCYmI1QjkrZ0NTVDRjNzE2L2ppblhmUXMwWU5kS3BZRWY5emRzNHFLMGw0Lzhzdk1YNysvQ0krRFNJcXFJY1BINllFQkFUNEFWQ1pPcGJuWFdabUpqWXRXWUl4cjcyR1l3WmFkSHNPSFlwS1ZhdkN2a0VEdlYxOWpiRno5V29NYU5nUWl6LytHS2M4UEJCNTV3NVNFaE9ScmxBZytzRURoUGo2WXNmS2xkaTBaRW14WGpjdjE2OWN3Znd4WXpCRzNXMllpRXBPdVozOVNjT2xhMWRZMjlnZ05TbHJGczc4dWpOMTdOTUh1OWVzeWRvdTVWbWZkRld3c2NIS2d3ZHhadjkrL0wxcEU2NWZ1WUpuVDUvQzFzNE9kUm8yUks5MzMwVy9NV05NRmw5T1RkcTBnZXZycjhQdjNEa01telNwU09lbzQrQ0FiVDQrT0xoNU00N3YzSW5iQVFGSWpJK0hUWlVxYU55eUpWNS8rMjBNSGo4K3o4VUFGMjNmanBVelp1RHNnUU5Jakl2TG11bkx5U2xibWRFelo2Snp2Mzc0NitlZmNlM1VLVHlKaklRUUFqWHExRUhicmwweGJOSWtOSE4yTHRJOUVCR1ZsTlNrSkt5WlBSc0FvRkxwejhGY3VuYkZxZGpZUW5VL3pVOTZXaHJtalJvRno5MjdBV1JOWU5KbHdBQzA2OWtUOWkrOUJDdHJhOFJGUitOMllDRE9IenBVYk5jdGlLTTdkdUR3bGkwRm1pcWNpRjR3RGsyZHBqUnM3aVFhTm5jUzN5eitRUkNSWVllT0hCT3QyM1VTNm44enV4bzFjcWxpNm4vRFJNOHJoMlpPOHpXL1gxYXVYbXZxZjc3RjdsbGNuSEFCaEFzZ0RtL2RXbXJYblRkNnRQYTZIM1h0S2lMRHd2SXNIeFVSa2Uzbm9TMWFDQmRBZlBQaGg4VWUyN0lwVTRRTElBWTJibHhzNXp5eGU3ZjJmaC9jdlZ0czV5MnNsYXZYYXY3Zkx4eWFPYkhwbkV5dTNMZFVFQkVSVWRFY2NYZkg0UzFiQUFDZCsvZkhzcjE3SVpmbi9XcFIyT20raWFoc0tQZGpLb2lJaUlwTGZFeU1kbWFnZzVzM1F3Z0JqOTkveCtoMjdkQ2xjbVYwcmxRSjR6cDN4dG0vLzg3elBFcWxFdnMzYk1DNExsM1FyV3BWZExDeXdzREdqYkZvL0hqY3YzMDdXOW1kcTFmRFZaTFFYV2ZHdTNtalJtbmpHT25xcXQydk8zUFI0OGhJdmRkV3FWUTR1bjA3cGcwY2lONTE2Nks5cFNWNjJObGgxS3V2WXZQMzMyZUw4WGYxMkRLNzJyV3h5TjA5MzRTaU1HS2lvclN4ZXU3Wlk3QmNMM3Q3dUVvU1ZzNllvZDNYdzg0T3JwS0V2MWF0QWdCRTNybWpQWmVySk9udGh2VXdQQndyWjh6QThEWnQwTTNXRmgydHJkSFB3UUZ6M25zUHR3TUREVjQvNmRrenJKa3pCNE9iTkVFSEt5djBzTFBEOUVHREVPTHJhOFRkRTVVOWJLa2dJaUlxQVVxbEVqTUdEODQxeTVML2hRdnd2M0FCYzlldnh5QTkwNmdtUEgyS2FRTUdJT0RpUmUwK21aa1pIb1NGNFVGWUdJNjZ1MlBwcmwzYWlTZUswNU1IRHpCajhHRGN2SFl0ZTB5eHNVaUlqY1hkNEdDOFAyc1dBQ0R3MGlWRTNya0RBQmc1WTBhcHI5bFVuSGF0V1lNVnlQcVZwZ0FBSUFCSlJFRlUwNlloTXowOTIvNm9lL2NRZGU4ZW1yVnRpNWRidDg1VkwrYlJJMHpzMVFzUk9vbGVRbG9hemg0NEFLOWp4L0Q3NmRObzFiNTlpY2RQOUR4Z1N3VVJFVkVKMkxwc0dmek9uOGVDUC8vRTZiZzRuRXRNeENKM2QrMTZPQ3VtVFVOeVltSzJPcG1abVpqYXZ6OENMbDVFdmNhTjhZT0hCODRrSk9CU2FpcTJYTHNHNXk1ZG9FaEp3ZXdSSXhEOThDRUE0TjFKaytBdEJFN0h4V25QODgzV3JmQVdBdDVDWUp1M2Q0SGlUVXBJd01mZHUrUG10V3VRbTV0anpLeFoySDN6SnJ6UzBuQXlOaGJMOSs5SDJ5NWR0T1d2bkRpaDNlNDJjR0NSbjFOSk9Ca1RBMjhoTUh6S0ZBQkF2Y2FOdGMvRFc0aHNpNi91L3ZWWC9EQnBFakxUMDlIRXlRbkw5KzNEeWRoWWVLV2xZZmZObXhnM2I1NzJNOHRwL3BneE1ETXp3K3BqeDNBeE5SWEhvcUl3YnQ0OEFFQzZRb0dmcGs4ditac2xlazZ3cFlLSWlLZ0VSTjY1Z3o4dVhrVExkdTIwKzNxLzl4NVNrNVB4M2ZqeFNFbE1oTmZSbytnNWRLajIrSjYxYXhGNDZSTHNhdGZHdXJOblViTnVYZTJ4VjF4ZDhkUGZmMk5JOCthSWVmUUlIci85aGducUJVV0x3K3F2dmtMRTdkdVFtWm5oeHdNSHNrMnhYcVZhTlhRYk9EQmI4aEFaRmdZQXNMYXhLYk96SzBWRlJPQkg5WlRucnErL2psV0hEMmViUWJCaDgrYVlzSENod2ZxcHljblk0ZStQcWpWcUFNaGFaSFhDd29XSURBM0YwZTNiRVhqcEVwNCtlWUpxTld1VzdJMFFQUWZZVWtGRVJGUUN1ZzBhbEMyaDBPZzFmRGlnbnRMMXpvMGIyWTVwcGl3ZlBubHl0b1JDdzZaS0ZiaDI3dzRBOEQ1enB0aGlUVXBJd0g3MW1qM3ZUSmhRb0lWZDQyTmlBR1FsSEdYVnJ0V3JrWm1lRHJtRkJiN1pzaVhQS2NuMUdUMXpwamFoME5WcitIRHRkbmhJaU5GeEVwVUZiS2tnSWlJcUFjNmRPK3ZkWDdGU0pkaloyeVBtMFNNa3hzZHI5OGM4ZW9SN3QyNEJBRFlzV29UTlM1ZnFyWittVUdTVlYzZC9LZzQrWjg5cXh4TVVkSTBqdWJrNUFFQ1JrbEpzY1pRMlRSZXUxM3IyMUp2RTVjZWxXemU5KytzN09tcTNreElTaWhZY1VSbkRwSUtJaUtnRVZLeGMyZUF4cXdvVkFBREt6RXp0dnFpSUNPMjJJams1My9Ocmtvdmk4RURkbFFrQUdyM3lTb0hxYUw2aFQzajZGRW5QbnNFbWovdDlYbW51dTJFQjd6bW5TcmEyZXZkYldsdHJ0MVZLWlpIT1RWVFdzUHNURVJIUmMwRG9ySUw5NDRFRDJRWVc2L3R6eE1DVXNFV2gyOXFnYVlISVQzTVhGMjNjM3FkUEYxc3NwVWx6M3dXOVp5SXlqRWtGRVJIUmM4RFd6azY3SFJFYWFySnJQd3dQTDFDZGpyMTdhOGVHdUs5WVVld3g2YjdvcHh0b2xjbk15RUJDYkd5UnI2RzU3MGNGdkdjaU1veEpCUkVSMFhPZ1h1UEdxS1Jld0M3bjJoWUZJYWxmOElIQ2Q3bHArZHByMnUxVEhoNEZxbE92Y1dOMEd6UUlBT0IzN2h5MnIxeFpxR3ZteDZaeVpVaXlyTmVVKy8vK3E3Zk03Y0RBYkYzSWN0SThFNldCNTZHNWI2OWp4NUJhZ0M1blJHUVlrd29pSXFMbmdDUko2REZrQ0lDc2wzVFAzYnNObHZVOWR5N1hQZ3VkbVl1ZVBIaFFxR3MzYWRNR3pkVGRtVFl2WFlxd216ZjFsc3ZNOFFMLytiSmxzRkdQSzFneGJScCtYN0FBbVJrWkJxK2pVcWtRZXYxNmdXS1NtNXVqWWZQbUFJQmpmLzJsOTd4cnYvNDZ6M05vWm5PS2UvSWtWK3dBTU9DRER3QUF6NTQreFk5VHAwSUlvZmM4K3VvU1VYWk1Lb2lJaUo0VEg4NlpBNXNxVlFBQWMwZU94SVp2djlVTzRFNUpTc0lWVDAvTWZPY2RmUFh1dTducVdsaGFvazdEaGdDQUEzLzhnVHMzYmlBalBSMjMvUDBMZE8xWnExZERibUdCNUdmUDhJR2JHN2F0V0lFSGQrOGlUYUZBVkVRRURtemNpQS9kM0xMVnFkZTRNWmJ1MmdXcmloVUJJYkIrNFVJTWV2bGxySjQ5RytjT0hrU2dseGQ4ejUzRDBSMDc4TlAwNlJqODhzdFlPM2R1Z1orSFptcldpTnUzTWZPZGQzRG54ZzBvVWxOeE56Z1ljLy8zUHdSNmVXVmQyd0FIZFZLaVNFbkJwc1dMa1pxY2pPaUhEN1ZKVjVmKy9kRmx3QUFBd1A3MTZ6RzViMTk0bno2TnBJUUVwQ1FsSWVqeVpTd2FQeDRldi8xVzRKaUp5aXZPL2tSRVJQU2NxTjJnQVpidjI0Y1pnd2NqS1NFQnY4MmJoOS9tellNa2syVWJ5SzE1V2M1cDZLZWZZdFhNbVhnUUZvWjNXN1lFQURSemNTblFxdHF0MnJmSE1nOFB6SG52UFNURngyUGw5T2xZbVdORmFFM0NvNnY5RzI5ZzA2VkxtRDltRFA3MTkwZlV2WHZZdkdTSndlczBkWGJPTnhhTmtkT213WFAzYm9RR0J1TDh3WU00Zi9DZzlwamMzQnhMZCszQzRna1RETTZXMVgzd1lLeis4a3ZFUEhxRTMrZlB4Ky96NXdNQWZqcDRVRHVGN0NKM2Q4d2VNUUlYRGgyQzE5R2o4RHA2Tk5kNXB2MzBVNEZqSmlxdjJGSkJSRVQwSEhIdDNoMTdRa0l3YXVaTU5HclJBbFlWSzhMTXpBelZhdFZDdTU0OU1XUFZLbXk1ZWxWdjNaSFRwK096Nzc5SDNVYU5ZQ2FYdzliT3p1QjZHZnAwN3RjUGUyL2R3cGhacytEWXFoV3NLbGFFVmNXS2FOQzBLZDRhUFJvL0h6bWl0OTdMclZ2RDNkY1hQeDA4aUFFZmZBQ0haczFnWTJzTG1aa1pyRzFzMEtCcFUvUWNOZ3p6TjIzQ04xdTJGRGdlcXdvVnNPSGNPWXorNGd2VWMzU0UzTUlDVmFwWFIrZisvYkhoL0hudG1BNURLbGFxaExVblQ4S3RiMTlVcUZRSkZsWldhTnl5SmV4ZmVrbGJwb0tORFZZZVBJamwrL2FoeTRBQnFGYXJGdVRtNXJDclhSdXRPM2JFakZXck1HRHMyQUxIVEZSZVNma1hLVjBPVFoybVNES3NCSUN4bzk3RDExL05OSFZJUk0rdHcwZVBZL2I4YjVHWW1BUUF1NlUwczQvQ3dueTQwaEtSSGc3Tm5PWkxFaFlBd0pTSkgyUEt4QW1tRG9tb3lGYXQrUTJyMXZ3T0FCQUNDOEpEL0JlYU9DUXE1OWhTUVVSRVJFUkVSbUZTUVVSRVJFUkVSbUZTUVVSRVJFUkVSbUZTUVVSRVJFUkVSbUZTUVVSRVJFUkVSbUZTUVVSRVJFUkVSbUZTUVVSRVJFUkVSbm11VjlUMkN3akNxalcvbVRvTW91Zld2NkYza0phV2J1b3dpTXFjeTFlOUFmRDNDNVZkV1grSGlaNGZ6M1ZTNFI4WUJQL0FJRk9IUVVSRUw1Z3IxM3h3NVpxUHFjTWdJbnBoUEhmZG4xUVFqNFFBVndRbUtweE1JY1Nkc0RDZkZGTUhRdlM4RWtKRThQY0x2WGhFa2hBaXd0UlJFRDEzTFJXcTVFeFBtWTM1NTBLZ2dhbGpJU296SlBGTW1hbjhHMENHcVVNaGVsNmxLWk1QV3NsdFZQejlVckxNSUtwWHNKQzlLaVNZcGFhcExpc2h4Wm82cGhlWkVDSXlUWmx5ME5SeEVFbW1Eb0NJaUloZUhNN096bDBsU2ZwTENHRUZZSkNmbjk5WlU4ZEVSQ1h2dWV2K1JFUkVSRVJFWlF1VENpSWlJaUlpTWdxVENpSWlJaUlpTWdxVENpSWlJaUlpTWdxVENpSWlJaUlpTWdxVENpSWlJaUlpTWdxVENpSWlJaUlpTWdxVENpSWlJaUlpTWdxVENpSWlJaUlpTWdxVENpSWlJaUlpTWdxVENpSWlJaUlpTWdxVENpSWlJaUlpTWdxVENpSWlJaUlpTW9yYzFBRVFFUkZSMmVUbzZGakQydHI2SmQxOVFvZ21BT1JDQ0RNQVRWcTFhcFdrZTF5U3BJakF3TUFucFJrbkVaVThKaFZFUkVSVUpCVXFWR2hzWm1aMlVaS2tYRDBmSkVrQ2dIVXkyWCtIaEJBcXBWTFpEUUNUQ3FJWGpHVHFBSWlJaUtqc2F0dTJyUzhBWndBUVF1Z3RvMDR3QUNESTE5ZTNkZWxFUmtTbGlXTXFpSWlJcU1pRUVPN3EvK1pWUnZQZjNhVVRGUkdWTmlZVlJFUkVWR1JLcFhJbmdFUk5hNFFrU2RuK2FQWUJTRlNwVkh0TkZpZ1JsU2dtRlVSRVJGUmtNcGtzU1FqaGsxODVJY1FWSVVSMGFjUkVSS1dQU1FVUkVSRVZtYisvZjZJUXdsL3pzMjQzcUJ4ZG9nSURBd1BqU2pFMElpcEZUQ3FJaUlqSUdFb0FaNFVRVHcwVkVFSWtDU0hPQThnb3ZiQ0lxRFF4cVNBaUlpS2pxRlFxYndBeG1wK0ZFTmxhS1NSSlNsU1hJYUlYRkpNS0lpSWlNa3BnWU9BREFLZDBwbzdWa2lRSlFnaFBkUmtpZWtFeHFTQWlJaUpqQ1pWS3RjdlFRWlZLdFEyQTRUbG5pYWpNWTFKQlJFUkVScFBMNVJjQTNOSnRyVkMzVXR6T3lNZzRZN3JJaUtnME1La2dJaUlpby9uNCtHUW9sY3B0T2ZjTElYYmZ2SGt6M1JReEVWSHBZVkpCUkVSRXhVS2xVaDBSUXFSckZyNFRRcVNyVktxL1RSMFhFWlU4SmhWRVJFUlVMREl5TXNJQkJPbnNDZ0xBQWRwRTVRQ1RDaUlpSWlvV0lTRWhDUUF1NmV5NmxKbVorY1JVOFJCUjZaR2JPZ0FpSWlKNllXUUtJWHdCSkVtU0pCZEMrSEk4QlZINXdLU0NpSWlJaW8wa1NhY0JQQUpnbzk0bW9uS0EzWitJaUlpbzJQajUrZDBIRUNDRUNGUnZFMUU1a0h2cFN5SWlLbmVxTm1wVXBiSzhvcHNrTTZ0aDZsaW83TE9Vb2FVa0NUT0ZVZ293ZFN4VTlnbW9rbExUVkJlZTNMMysyTlN4a0dIcy9rUkVSS2hrWHVsTlNjSnFTUUtUQ2pKYW1pcHI4V3lKWDExU3NaQ1NyUzFrQ3dFc0IxZG1mMjZ4K3hNUkVVRW1TYzBsU1dKQ1FjVkNzMDRGVVhHUUlGV1VKRm5MT25WY3JFMGRDeG5HbGdvaUlzcW1VVU1ITkc3b1lPb3dpS2ljZXhnVmhlQ1FmNkZTcVV3ZENoVUFrd29pSXNxbWY5ODNNV1hpQkZPSFFVVGwzTjREQnpGMzRXSW9GQXBUaDBJRndPNVBSRVJFUkVSa0ZDWVZSRVJFUkVSa0ZDWVZSRVJFUkVSa0ZDWVZSRVJFUkVSa0ZDWVZSRVJFUkVSa0ZDWVZSRVJFUkVSa0ZDWVZSRVJFUkVSa0ZDWVZSRVJFUkVSa0ZDWVZSRVJFUkVSa0ZDWVZSRVJFUkVSa0ZDWVZSRVJFUkVSa0ZDWVZSRVJFUkVSa0ZDWVZSRVJFUkVSa0ZDWVZSRVJVN24wL2FSSmNKUW45SEJ4TUhjcHo0L3JWcStoZHR5NkdORytPaCtIaDJZN3hlUkZSVGt3cWlJaW8xRjIvZWhVL3o1cUYwZTNhNGMzYXRkSGV3Z0xkcTFYRDRDWk44SG4vL3RqOTY2OUlUVTQyZFpndmpGL256b1dySk9YN1orZnExZG82aDdkc1FjekRod2dQQ2NIWkF3ZE1HSDNKQ3JwOFdYdi9Wenc5VFIwT1Vaa2xOM1VBUkVSVWZrU0doZUg3aVJQaGRmUm9ybU9KY1hGSWpJdER4TzNidUhEb0VGcDM3SWltVGs0bWlKSUFvT2ZRb1RpNmZUc3FWcTRNdDc1OVRSME9FVDNubUZRUUVWR3B1SHJ5SkdZTkhZckV1RGdBUVAyWFg4YnJiNytONXE2dXNLMWVIV2tLQlI2RWhTSGc0a1djTzNqUXhORyttR1JtWnRoOCtiTEI0N1ViTk5CdXUzVHRpbE94c1pBa3FUUkNJNkl5amtrRkVSR1Z1TnVCZ1pnK2FCQlNrNUpnWVdXRjZTdFhZdEM0Y1RBek04dFZkdGpFaVVoS1NJQWtZdy9ka3ZDS3EydUJ5ektoSUtLQ1lsSkJSRVFsU3FsVTRxdDMzMFZxVWhMa0ZoWlljL3c0bkR0M3pyT09UWlVxSlI1WFprWUc1T2JtSlg0ZEtoMUNDQ2d6TS9tWm1waEtwWUlRUXU4WEJ2Umk0OWRBUkVSVW92N1p1aFhoSVNFQWdFbUxGK2ViVUJpU2xKQ0F2MzcrR1orKzhRWjYyZHVqdllVRnVsU3VqTEVkTzJMZit2VVFRdVNxNDdsbmozWVE3c1B3Y056MDlzYUUxMTlISnhzYnRMZXdRR0o4dk41clBYbndBTXMvL3h5REhCM1IwZG9hUFd2VXdOUUJBK0J6OW15ZU1Rb2hjSHJmUG53eFpBajYxcStQRGxaVzZGSzVNb2EzYm8yVk0yZml5WU1IZXV2Rng4Um80enk0ZVRPRUVQRDQvWGVNYnRjT1hTcFhSdWRLbFRDdWMyZWMvZnZ2d2orNEl0SjlkbzhqSS9Nc1c5VG5CUUJYUEQweFkvQmd2RkdyRnRwYldPRE4yclV4WS9CZ1hEdDFTbS81WVMxYndsV1NzT0Q5OTVHWm1ZbmY1czFEdndZTjhLcVpHVmJPbkZta2V6Vms4WVFKY0pVa0RHdlowbUNaUGIvOXBuMU9LVWxKMlk3bG5DWHJ4clZybURGNE1IcldySW5PbFNyaHcwNmRjT0dmZjdUbFU1T1RzVzdoUWd4NTVSVzRWYWlBMTZ0WHgvUkJnM0RMMzEvdnRYV2ZoZWI4WHcwZmp0NTE2Nks5cFNYNjFxK1BCV1BISWlJME5NLzdWQ3FWMkw5aEE4WjE2WUp1VmF1aWc1VVZCalp1akVYangrUCs3ZHU1eXVmOCt4b1RGWVd2UjQxQ3p4bzEwTTdNRE9mWmZiRmNZa3NGRVJHVnFNTmJ0d0lBYkd2VXdOQ0pFNHQ4bnY0TkcyckhZd0NBbVZ5T2xNUkVCSGw1WmYyNWZCbnovdmpEWVAyN3djR1lQWHc0a3A4OWc1bmM4SysvWUI4ZmZOYW5EK0tqbzdYNzBoVUtuRDk0RU9jUEhzVGtIMzdBYUQwdnIvR3hzZmh5MkRCNDUzZ1p6a2hMUTJoUUVFS0RnckJuN1ZvczJyWU4zUVlOTW5oOXBWS0pHWU1INTVweHlmL0NCZmhmdUlDNTY5ZGowTGh4QnV1WHRxSStMNVZLaFdXVEoyUDNtalhhZlRJek04UkdSZUhNL3YwNHMzOC94czJiaHdrTEZ4cTg5dEpQUHNIK0RSc2dLd1BmaXAvYXV4ZXpSNHhBWm5xNmRsL0F4WXY0dkY4L3pOKzRFVjBHRE1BblBYcmdYNTBFSWkwMUZXY1BITUNWRXlldzRjSUZOSE4yTm5qK0F4czNZdkhISDBPWm1hbmQ5eVF5RW9jMmI0Ym5ybDM0OGNBQnZOYXpaNjU2Q1UrZll0cUFBUWk0ZUZHN1QyWm1oZ2RoWVhnUUZvYWo3dTVZdW1zWE9yMzFsdDdycHFlbFllSWJiK0RPOWV0NS9ydWlGeDliS29pSXFNU2tLUlRhbDVVT2I3NEpTeXVySXA4cktTRUJ2WVlQeDVvVEozQXVNUkZYTWpLdy84NGRkT3pUQndEdzk4YU44TDl3d1dEOXRYUG5vcW16TS9hSGh1SktSZ2IyQkFmRHFrS0ZiR1VVeWNtWStmYmJzSzlmSDc4Y1BZcnpTVWs0Kyt3WmZ2RHdnUDFMTHdFQWZwNDFLOWUzNkJucDZmaThYejk0bnpvRm1aa1pSbi94QmZZRUI4TXJMUTJlMGRGWXRIMDc3QnMwZ0NJNUdWKysreTV1WEx0bU1NNnR5NWJCNy94NUxQanpUNXlPaThPNXhFUXNjbmRIaFVxVkFBQXJwazFEY21KaWtaNWhjU3ZxOHdLQVg3NzhFcnZYckVHRlNwWHcrZkxsT0JZVmhTc1pHVGdRRm9iQjQ4Y0RBRFo4OHczT0h6cWs5OXEzQXdOeGVPdFd6RjIvSHBkU1UzRXhKUVhEakVoYVMxSmlYQndXamgyTC8wMmRpbU5SVWZDTWpzWTNXN2RtZGZNVEFpdG56TURDc1dNUkhoS0NPZXZXNFZ4aUlnNkdoMlA4Z2dXUVpESW9VbEt3K3NzdkRaNC94TmNYU3laTVFJOGhRK0R1NTRkTENnV09SVVZoeHFwVnNMUzJoaUlsQmJPSEQ4ZlRKMCt5MWN2TXpNVFUvdjBSY1BFaTZqVnVqQjg4UEhBbUlRR1hVbE94NWRvMU9IZnBrbFYzeEFoRVAzeW85OXI3MXExRFludzhmajl6QnBmVDArRVpIWTJXcjcxV3JNK1BpSWlJeWdpSFprN3pHelozRWcyYk80bVZxOWVLNG5MLzltM2hBZ2dYUUd4ZHZ0eW9jL21kUDY5M2Y4TFRwNktUalkxd0FjUlAwNmRuTzNaaTkyN3Q5Vit2WGwwa0ppVG9QY2ZTaVJPMTVVYTNheWRTVTFKeWxZa01DOU5lNTZPdVhiTWQyN1ppaGJiK29TMWI5RjdqeVlNSG9vZWRuWEFCeEllZE9tVTdGaGNkcmEzZlRpNFhRVmV1NUtxL2Q5MDZiWmtUdTNicHZZWWhhK2JNRVM2QWVOWE1UTndPQ3RMN0oveldyV3gxZEo5ZFZFUkV0bVBHUHE5L0F3S0VpeVFKVjVsTVhENXhRbS9Nay92MnpYcFduVHRuMnorMFJRdnR0VGNzV2xTbzU2QlBvSmVYOW53NVkvbnU0NCtGQ3lDR3RtaGhzUDd1dFd1MTlaTVRFN01kMDMxTzgwYVB6bFYzMy9yMTJ1TXVnTmk3YmwydU12UEhqQkV1Z0hDVnlVUnFjbksyWTdyUDRvZlBQdE1iMytuOSs3VmwxczZibCszWWpwOS9GaTZBZUxOMmJmRTRNakpYM2NUNGVQRm03ZHBaZGIvK1dydGY5KytyQ3lEOExsd3crSHlNNGJIL2I5SGN1YjFvMk54Sk9EUnorck5PSFpjSytmL2ZqRXlGTFJWRVJGUmk0bU5pdE51VnExVXo2bHhPblRycDNWKzVhbFUwVnZkNXo2dnYrT0R4NDJGVHVYSysxNW4yMDArd3NyYk90Yjl1dzRZWStPR0hBQURmYytlUWxKQ2dQYlpuN1ZvQWdHdjM3bmhyMUNpOTU2MVJwdzVHcWJzQitWKzRnRWYzN3VrdDEyM1FJTFJzMXk3WC9sN0Rod1BxMlpqdTNMaVI3MzNvbzFJcU1ieFZLNzEvSnZicVZhUnpGdVY1N2Y3MVYwQUl2UGJHRzNxNzVBRFFkaEc3ZnZreTB0UFNjaDIzcWxBQlF6Lzl0RWd4bThMWXI3N0t0YS8zZSs5cHQyczdPR0RBQngva0t0T3BYejhBZ0ZDcERQNzl0ckcxeGFRbFMvUWU2elp3SUpxMWJRc0F1SkNqMVVmVDlXejQ1TW1vV2JkdTd2TldxUUxYN3QwQkFONW56dWc5ZjZzT0hlRGs1cWIzR0pVdjdQeEdSRVFsUm5jbUhrVktTckdjODhtREJ3Z05Da0xrblR2YWZ0LzNidDBDZ0R4WDRXN2JwVXUrNTY1WXVUSmFkK2hnOExocnQyNzRhOVVxUUFqY0RRNUdxL2J0RWZQb0VTTFVnMW03di8xMm51ZnYyTHMzZnBrMUN3Qnc0K3JWYk90Q2FCZ2F5RjZ4VWlYWTJkc2o1dEVqZ3dQTVMxdFJuaGNBZUo4K0RRRHdPWE1HM1d4dDlkYk5WSThOeU16SVFGeDBOR3JWcTVmdHVHT3JWcWhjdFdweDNFYUpzN0N5UW9PbVRYUHR0NnBRQVZXcVYwZENiQ3hhdlBxcTNobVQ3T3ZYMTI3ckptYTZuRHQzaG5YRmlnYXY3OVM1TTBKOGZiTWxvekdQSG1uLzNXeFl0QWlibHk3Vld6ZE5vY2dxYjZEN1UwSCtYVkg1d0tTQ2lJaEtUTlVhTmJUYkQ4UERqVHJYMFIwN3NHbnhZdHk1ZnQxZ0dhRm5CaWlOV2pvdlo0YlkydG5sdVRhRHJaMmRkbHZ6Z3FjN28xTzl4bzN6UEw5bW5BR0FYUDNiTlNybTBacWlHUU9pT3hpM01HUm1acmhheExyNkZPVjVBY0RqaUFnQVdZUFlNL1MwUXVTVXJuNngxVldRejdPd1NtcGRqbXExYWhrOHQ3V05EUkppWTJGWHA0N2U0K2FXbHRwdHBWS3B0NHp1dnpOOU5KOURSbG9hMHRQU1lHRnBpU2oxWndCa2pZM0pUNXFlendBb21jK0J5aVltRlVSRVZHSnExYStQcWpWckl1N0pFMXc1Y2FMSTUvbmp1Kyt3ZHU1Y0FFREw5dTNSNmEyMzBMQjVjOVJ4Y0VCdEJ3ZDgrK0dIdVdaTHlpbXZiM0kxOG51cDFHMXQwWnhQOXdWZlZvZ0YrOHJDakVYNUtjcnpBckptZmdLQTk2Wk94YlFWSzRwMDdZSjhuZ1doMjdYS1VrODNycktnb0orRG1Wd09DM1dTSXRTZkFRRDhlT0FBdWc0WVVLUnJGOWZuUUdVZmt3b2lJaW94a2lTaHc1dHY0cCt0VzNFN0lBRGVwMDlyKzJnWFZIeE1ETlovOHcyQXJMN2ZNMWF0eWxVbVEyZWFUbVBvNjd1dlM3UGVCdkJmcTBPMVdyVzAreDdjdlp0bi9hajc5N1hiT2J2emxFVkZlVjVBMWpmbjBROGU1THQrUW1sNCt2aXhkcnRLOWVyWmptbTY3K2xyS2RHSWpZb3FtY0FLb2FDZlE4N1BRT041K0J5bzdPTkFiU0lpS2xFanAwL1hEakQrZHR3NEpEeDlXcWo2MTY5ZTFjN3RQK2lqajNJZEYwTGsyU1dxTUo0OGVHQnc2a3dBT0wxdkh3Q2dacjE2MmhlMHVnMGJ3cTUyYlFEQUdmVnhRN3lPSFFPUTFVclI1Z1VZM0ZxVTV3VUF6VjFjQUdTTnJVaDY5cXhrZzh5SFpucGZTMnRyMUhkMHpIWk1NMllqNnY1OWc5MS9nbjE4U2piQUFyaVp4eFRGS1VsSnVPcnBDU0Q3WkFmMUdqZEdKZlg5NWRmS1IxUVFUQ3FJaUtoRU5XblRScnQrd0lPd01Iem81b2JRZkpLQXg1R1IydVJEdDN1UjdteFNHZ2MyYnRUMjBUZWFFUGpGd0hvQXAvZnRnNDk2Qmh6TnJFWWFtcDh2SHorT296dDI2SzBmL2ZBaHRpeGJCZ0I0YzhTSU1qUElPRTlGZkY2OTNuMFhBSkNhbElRMXMyY2JQUDNkNEdERTZTeXFWOXlleGNYaDhKWXRBSUJPYjcyVmE2QzBZK3ZXQUxJR2l4Ly82NjljOVlNdVg4YUZ3NGRMTEw2Q3VuZnJGdlliV1BoeHplelpTRkd2YTZMN09VaVNoQjVEaGdBQS9NNmRnK2Z1M1FiUDczdnVYREZHU3k4cUpoVkVSRlRpcHExWUFiZStmUUZrZGNVWTBhWU5acno5TnZadjJJQnJwMDRoNlBKbFhEcDZGTnRYcnNUbi9mdGpZT1BHMnE1Q3pkcTJoYVFlcTdEc3M4OXc0OW8xS0pWS3hNZkc0czhmZnNEU1R6L04xZ1hKR0hJTEN4eHhkOGNYUTRZZ3hOY1hpdFJVUk4yL2o4MUxsMktPZXZyUDJnNE9XYTB2T2tiTm5LbWQzV2ZlcUZGWU9YTW13bTdlaENJMUZiR1BIK09mYmRzd3RtTkh4RWRIbzdxOVBhYjg4RU94eEd0cVJYMWVQWWNOUTNOWFZ3QlowNXJPSFRrU3R3TURvVlFxa1ptUmdSQmZYL3cwZlRwR3VyZ2dJVGEyMk9LTkNBM0Y5cFVyNFhmK1BFNTZlT0NUSGowUTkrUUpKSmtNWTlTemN1bHk2OU1uYTRFNkFNc21UOGFoTFZ2d0xDNE9pZkh4T0xwakI2WU5ISWdhQmdaWWx5WkxhMnNzL3Zoai9EcDNMaDdjdlF0RmFpcENyMS9Id2c4K3dNNWZmZ0dROWN4enp0VDA0Wnc1MnZ1Yk8zSWtObno3clhZQWQwcFNFcTU0ZW1MbU8rL2dLM1VTU0pRWGpxa2dJcUlTSnpjM3gwOEhEK0wzK2ZPeGRmbHlwQ3NVT0xOdlg1N2RoY3prV2IraWF0V3JoNUhUcDJQcnNtVzRjLzA2eHJSckIwa20wdzQwL1dET0hOeTVmcjFZdW5EWTFhNk5JWjk4Z3RWZmZvbFRIaDY1anRlcVh4Ky9IRG1DaXVyVnJUVnNLbGZHTDBlUFl0cUFBUWdOQ3NLMjVjdXhiZm55WFBYck5tcUVGWC8vcmUwdVZkWVY5WG5KNVhJczI3c1hrL3YwUWRpTkd6anE3bzZqN3U3WlBsY2dheXJXbkt1ZUd5TXhQaDRycGs3TnRYL2FpaFY0UlozazZMS3VXQkV6Zi9rRjg4ZU1RVXBpSWhhTUdaUHRlQnMzTjd3eGJCaVdUNWxTYkRFV1JZOGhRNUFZSDQrTjMzMkhqZDk5bCt1NDYrdXZZLzdHamJuMjEyN1FBTXYzN2NPTXdZT1JsSkNBMytiTncyL3o1dVg2SEJ5YU55L1IrT25Gd0pZS0lpSXFGVEtaREo5OCt5MytEZ3ZEcDk5OUI5ZnUzV0ZYcHc3TUxTMGh0N0JBdFZxMTROU3BFOGJNbWdWM1B6ODRxaGUwQTRBcFAveUFyLy80QTgxZFhXRmhaUVhyaWhYUnVtTkhMTjIxQzU4dVdsU3NjYjQvYXhaK1BIQUF6bDI2b0VLbFNyQ3FXQkdPclZ2am8vbnpzZlA2ZFRnMGE2YTNYaDBIQjJ6ejhjR2NkZXZ3YW84ZXNMV3pnNWxjamlyVnE2TnQxNjZZc1dvVmR0MjRnY1l0V2hScnZLWlcxT2RsWDc4K3RucDdZL3JLbFdqajVnWWJXMXZJWkRKVXFsb1ZMZHExdzlqWnMrRVJFcEp0TElheEtsZXRpdm92dnd5NWhRVXFWYTJLRHIxN1krM0preGlSUjFMdzFxaFJXSDNzR0Y1NzR3M1kyTnJDM05JU0RabzJ4WVJ2djhYYWt5Y2h0N0FvdHZpS1NpYVRZZm0rZlpqMjAwOXdiTlVLRmxaV3NMRzFoWE9YTHZqNmp6L3c2NGtUQm1kcGN1M2VIWHRDUWpCcTVrdzBhdEVDVmhVcndzek1ETlZxMVVLN25qMHhZOVVxYkxsNnRaVHZpTXFpa3BtUW1ZaUl5aFNIWms3ekpRa0xBR0RLeEk4eFplSUVVNGRFUlBrWTFySWx3bTdjUUw4eFk3Qmc4MlpUaDFQczloNDRpTGtMRjBPaFVFQUliRWwvWnZiSnc0Yyt4Yk9LSmhVN3RsUVFFUkVSRVpGUm1GUVFFUkVSRVpGUm1GUVFFUkVSRVpGUm1GUVFFUkVSRVpGUm1GUVFFUkVSRVpGUnVFNEZFUkVSVVJtMEs1K1Y2WWxLRTFzcWlJaUlpSWpJS0V3cWlJaUlpSWpJS0V3cWlJaUlpSWpJS0V3cWlJaUlpSWpJS0V3cWlJaUlpSWpJS0V3cWlJaUlpSWpJS0V3cWlJaUlpSWpJS0V3cWlJaUlpSWpJS0Z6OGpvaUlzcmtURm83am5xZE5IUVlSbFhOQk40S2hWQ3BOSFFZVkVKTUtJaUxLNXNoeFR4dy95YVNDaUV4THBWSWhNelBUMUdGUUFUR3BJQ0lpUUJMUEFDa1RnRnlwVlBMYlFTSjZiZ2doaEFDZVBYem9rMkhxV01nd0poVkVSQVFvVlVlRVROWVVRQU5UaDBKbG15U0V1YmxjVmtVSUlXVXFSYnlRSkw0SWtsRWtJRlpBdFIwQS95NDl4eVJUQjBCRVJNK0hPblhxVkxDd3FHbGg2amlvYkxPeGdadTV1ZlFIQUt1TURQRy9wQ1JjTkhWTVZMWWxKNmRuUmtmZlRBWWdUQjBMR2NhV0NpSWlBZ0E4ZlBnd0JYaVlZdW80cUd4emRuWk9raVJKQ0NHRXVibVVGQjd1RjIvcW1JaW81SEZLV1NJaUlpSWlNZ3FUQ2lJaUlpSWlNZ3FUQ2lJaUlpSWlNZ3FUQ2lJaUlpSWlNZ3FUQ2lJaUlpSWlNZ3FUQ2lJaUlpSWlNZ3FUQ2lJaUlpSWlNZ3FUQ2lJaUlpSWlNZ3FUQ2lJaUlpSWlNZ3FUQ2lJaUlpSWlNZ3B4NEhHMUFBQWdBRWxFUVZTVENpSWlJaUlpTWdxVENpSWlJaUlpTW9yYzFBRVFFUkZSbVNWdjNicTFwZTRPU1pLc2hSQ1NacnQxNjlZVmRZOEhCZ2FtQThnb3hSaUpxQlJJcGc2QWlJaUl5cVpXclZxMU1qYzNuNmE3VHdoUkMwQlhBR1lBVGttUzlGajN1RktwL0RrZ0lNQ3ZGTU1rb2xMQWxnb2lJaUlxRXFWU2VWY3VsdytWSkVuYkdpRkoyYjZ2N0pPalNvcENvWmhjS3NFUlVhbmltQW9pSWlJcWtwczNieVlKSWZZQmdCQWl6ejhBb0ZLcER0MjZkU3ZScEVFVFVZbGdVa0ZFUkVSRkpvVFlDaUJUODdNa1Nkbis2TWhVcVZTN1NqMUFJaW9WVENxSWlJaW95SVFRL2tLSXNCd0pSRGFTSkVFSUVRYkF0L1FpSTZMU3hLU0NpSWlJaXN6YzNEeEprcVFBemMrYXJrNTZ0cSttcGFYRmxHNTBSRlJhbUZRUUVSRlJrZm40K0tRS0lTNExJZEx5S0pZaFNaTGZyVnUza2tvdE1DSXFWVXdxaUlpSXlCaENDSEVaZ01GV0NDRkVvcnFNTUZTR2lNbzJKaFZFUkVSa2xLU2tKQjlKa2g1cnhsWG96dmlrSHJBZGw1U1U1R1BLR0ltb1pER3BJQ0lpSXFPRWhvYW1xVlNxbllhT3ExU3FyYUdob1hsMWp5S2lNbzVKQlJFUkVSbE5wVkx0Tm5Rc016TnpXMm5HUWtTbGowa0ZFUkVSR1Mwd01QQ3VFT0lmM2FsbDFWUEpucmgrL2ZvZEU0WkdSS1dBU1FVUkVSRVZsMXhkb0lRUUJsc3dpT2pGd2FTQ2lJaUlpb1VrU1plRUVIR2ExYlNGRUhGS3BmS3lxZU1pb3BMSHBJS0lpSWlLeGJObno1NUlrblJGODdNa1NWZmtjbm1VS1dNaW90TEJwSUtJaUlpS1JXaG9hSklRd2s4SW9SSlovUHo4L09KTUhSY1JsVHk1cVFNZ0lpS2lGNFlLd0IwQXFaSWttUWtoN2dESU5IRk1SRlFLMkZKQlJFUkV4VVlJNFFIZ25oQWlScjFOUk9XQW1ha0RJQ0lpb2hkSFZGU1V3dDdldm9ra1NmZjkvZjA1OHhOUk9TSGxYNFNJNk1WaTcraFl3MEplb2E4TU1nZFR4MEwwSWpLVGlkcVNFTEpNSVh0ZzZsaUlYa1JDaFpoMHM3UkRqNEtENzVrNkZnMk9xU0NpY3NmQ3ZFSWZtWkQ5S0Vtb2J1cFlpRjVFU2hVQVNKRDQxU1ZSeVpBaDFWS1kyd0g0Qm9Bd2RUZ0F4MVFRVVRra0U3S0dUQ2lJU281bW5Rb2lLaG1TQkd0QTFxaE9IUmRyVThlaXdaWUtJaXJYWG52VkJlM2J1Wm82RENJaW9ud0ZoL3lMVTJmUEl6UHorWnRValVrRkVaVnI3ZHU1WXNyRUNhWU9nNGlJS0Y5N0R4ekV1WXRlejJWU3dlNVBSRVJFUkVSa0ZDWVZSRVJFUkVSa0ZDWVZSRVJFUkVSa0ZDWVZSRVJFUkVSa0ZDWVZSRVJFUkVSa0ZDWVZSRVJFUkVSa0ZDWVZSRVJFUkVSa0ZDWVZSRVJFUkVSa0ZDWVZSRVJFUkVSa0ZDWVZSRVJFUkVSa0ZDWVZSRVJFUkVSa0ZDWVZSRVJFUkVSa0ZDWVZSRVJFWmR5S0ZTdmc1dWFHMzMvLzNkU2hsQnR1Ym01d2NYSEJzV1BIVEIxS25zTER3L0hXVzI5aDhPREJlUFRva2FuRG9SY1lrd29pSWlvMjU4K2Z4OEtGQ3pGNDhHQjA3ZG9WN2R1M1IrL2V2VEZwMGlUczNMa1RDb1hDMUNHV3FwRWpSOExGeFFXalJvM0tzMXhVVkJSY1hGemc0dUtDalJzMzVsbDIxS2hSY0hGeHdTZWZmS0xkZCtEQUFTZ1VDaHc0Y0tCWTRpNXBYMzMxbGZaK2RlK2pJTzdkdTZldDYrTGlncGlZbUJLSzhzVnc2ZElsUkVWRjRmNzkrN2g2OWFxcHc2RVhtTnpVQVJBUlVka1hIaDZPdVhQbklqZzRPTmV4Nk9ob1JFZEh3OHZMQ3hzM2JzVFhYMytOVHAwNm1TREswdGU1YzJjRUJ3Y2pPRGdZQ1FrSnFGS2xpdDV5Rnk5ZTFHNWZ1blFKSDN6d2dkNXlTVWxKQ0FrSkFRQjA3TmhSdS8venp6L0g0Y09ITVd6WXNHS012blJjdlhvVmQrN2NRZVBHalF0VTN0M2R2WVFqZXJHOCtlYWI4UFgxaGJtNU9YcjA2R0hxY09nRnhwWUtJaUl5eXZYcjF6Rm16QmdFQndkRGtpVDA3ZHNYcTFhdHdvRURCM0Q0OEdGczNMZ1I0OGFOZzQyTkRXSmlZakIxNmxRY1BuelkxR0dYQ2szeUpJVEFsU3RYREphN2NPR0NkanNvS0FncEtTbDZ5M2w3ZTBPbFVnSEk2bjZqTVhqd1lHellzQUc5ZXZVcWpyQkxqYlcxTlFEZ3I3LytLbEQ1aElRRUhENThXRnVQOGxlOWVuVXNYNzRjUzVZc2dZMk5qYW5Eb1JjWWt3b2lJaXF5K1BoNHpKdzVFMGxKU2FoVXFSTFdyMStQYjcvOUZwMDZkVUs5ZXZWZ2IyK1BObTNhNEpOUFBzSGV2WHZSckZrenFGUXFMRnEwQ1AvKys2K3B3eTl4cjd6eUNxcFZxd1lBQnBPS2pJd01YTHQyRFhLNUhIWHExRUZtWmlhOHZiMzFsdFYwWDZsVnF4WWFOV3BVTWtHWG91Yk5td01BRGg4K2pJU0VoSHpMZTNoNFFLRlFhT3NSMGZPRFNRVVJFUlhacGsyYjhPVEpFMGlTaEdYTGxzSFoyZGxnMmVyVnEyUFZxbFdvVXFVSzB0UFQ4ZlBQUDVkaXBLWWhTWksyUmVIeTVjdDZ5L2o0K0NBMU5SVU9EZzV3ZEhRRUFIaDVlZWt0cTBrcWRGc3B5ckttVFp2QzN0NGVhV2xwMkx0M2I1NWxNek16c1hQblRnQkFseTVkU2lNOElpb0VqcWtnSXFJaVNVdExnNGVIQjRDc2Z0dXZ2dnBxdm5YczdPenczbnZ2WWUzYXRmRHk4a0prWkNUcTFhc0hBTGg1ODZaMlFQT3hZOGNnU1JJMmJ0eUljK2ZPSVRvNkdqWTJObWpidGkwKy9QQkRORzNhMU9BMVRwdzRBUThQRDRTRWhFQ2hVS0JXclZybzNMa3ozbi8vZmRqWjJXVXJtL09hNmVucFdMOStQYnk4dkJBWEY0ZWFOV3YrdjcwN2o0dXEzUDhBL3BsaEd4VUZGQVIzVEMzUjNFQVFoSzYzTXRHNnJvVW1XcW01cGwzWDhwYm1VbW5aTHkxTlJiMW1ab3FLaW9LQ2dIc1lLWWdvR0tha0lpSWlvaXlPaUF3ejUvY0g5NXdZbUlHQkFjYmw4MzY5ZXFWbi9aNlpBNTd2ZVo3djg4RFgxeGZqeDQrSFFxR28xdWZrNCtPRC9mdjNJek16RTZtcHFYQjJkdFphTDlaVGRPdldEVTVPVHZqMTExOTFKaURaMmRtNGR1MGFBTzE2Q2dDWVBuMDZUcDQ4aVdIRGhtSGV2SGsxZW4ycHFhbll2SGt6WW1OamNmZnVYZGphMnNMTHl3dFRwa3pCdm4zN3NHSERCcmk0dUdEcjFxMVYvbXcwR2cxR2pCaUJsU3RYSWlnb0NPKzg4dzdNelhVL21rUkVSQ0E3T3h2dDJyVkR0MjdkS2ozMnhZc1hzV1hMRnB3OWV4YTV1Ym13dGJXRnE2c3IzbnZ2UFhUczJGSHZmcGN2WDhhT0hUc1FIeCtQTzNmdVFDNlh3OUhSRVQ0K1BwZ3hZd1prTWxtNWZRb0xDN0ZwMHlaRVJVVWhNek1URFJvMGdJZUhCNlpPblNyZDM2WGw1ZVZoMzc1OWlJNk94cFVyVi9EZ3dRTllXMXZqeFJkZnhKZ3hZK0RxNmxwdUgyOXZieFFXRm1McDBxWG8wNmNQZnZycEowUkZSZUhXclZ0bzBLQUJldmZ1amFsVHA4TEp5VWxydjdMM1FObWZnVC8rK0FQYnRtMURjbkl5YnQrK2pYcjE2cUYxNjlZWU5td1lCZzBhSkcxWCtoNzd6My8rZzIzYnRpRTBOQlFaR1Jtd3M3T0RyNjh2Sms2Y0NJVkNBWlZLaFY5KytRVmhZV0hJeU1oQXZYcjE0T0hoZ1duVHB1bjhQT2pwd0pZS0lpS3Fsc1RFUkR4OCtCQUFNR1RJRUlQM0s5M3ZYOTlvTk5ldlg0ZS92ejkyN05pQlI0OGVvVUdEQnNqSnljR1JJMGZ3N3J2djRzU0pFK1gyVWFsVStPU1RUL0NmLy93SGNYRnhFQVFCOXZiMlNFOVB4L2J0MnpGcTFDaWtwcWJxamV2eTVjdnc5L2RIZUhnNGdKSTM0eGtaR2ZqcHA1OHdaODRjQ0lKZzhEV1c1dW5wS1QwbzYwb1d4SG9LYjI5dmVIbDVBUURTMHRMS0RmOFpGeGNIQURBM056Y29nU3VyT3RkMzZOQWhqQmd4QXZ2Mzc4ZnQyN2RoWTJPRDR1Smk3TisvSDZOR2pVSm1abWFWNHloTkVBUU1IVG9VOWVyVlExWldGbzRlUGFwMzI4REFRQURBeUpFam9WYXJLenh1WUdBZzNubm5IVVJGUlNFL1B4OU9UazdJemMxRlZGUVUzbnZ2UFJ3NmRFam5mZ0VCQVJnNWNpUkNRa0tRbnA2T2hnMGJ3c3pNREttcHFkaTZkYXZPOHo1NDhBQmp4b3pCanovK0tQMDhsRDdYblR0M3l1M3o3cnZ2WXRXcVZVaElTSUJDb1VEejVzMmhWQ3J4MjIrL1llTEVpVGgrL0xqZWF4UFB0M0hqUmhRVUZFQVFCT1RtNWlJOFBCeGp4NDVGYm01dWhaOU5hUnMyYk1DNzc3Nkx5TWhJNU9ibW9sbXpaaWdxS2tKU1VoS09IRG1pY3g5QkVEQnIxaXlzWExrU1NxVVNLcFVLbVptWitQbm5uekZqeGd3OGV2UUlreWRQeHBvMWE1Q1hsd2VaVElhOHZEd2NPblFJWThhTXdiMTc5d3lPajU0c1RDcUlpS2hhTGwyNkJLQ2tpMC9YcmwwTjNxOTE2OVpvMEtBQkFFaHYzc3VhTjI4ZU9uVG9nSDM3OWlFcUtncEhqaHpCMXExYjBiWnRXeFFYRjJQQmdnVzRlL2V1MWo0clZxeEFWRlFVN096czhOMTMzK0hFaVJNNGNPQUF3c1BEMGFOSEQyUm5aK09UVHo3Um14eDg5dGxuNk5ldkh3NGZQb3lJaUFpY09IRkNTb0IrLy8xM3JXTHFxckMydGtiMzd0MEJsRThxYnQ2OGliUzBOQ2xSNk5peG8xU0RVYllMbEppQWRlM2F0Vm9GdDFXOXZwU1VGSHoyMldjb0xpNkdoNGNIOXU3ZEszMFhXN1pzZ1kyTkRVSkRRNnNjUjFrTkd6YkV3SUVEQWZ5ZE9KUVZGeGVIUzVjdXdkYldGcSsvL25xRnh6dDgrRENXTDE4T21VeUdmLy83MzRpT2prWklTQWhPbkRnQlB6OC9GQmNYWTlHaVJjakt5dExhYi9QbXpkaTRjU01BWVBqdzRZaU1qRVJrWkNST25EaUJzTEF3K1B2NzYyeWxXTE5tRFJRS0JZS0RneEVaR1ltVEowOWk5dXpaQUVxU2k4MmJONWZieDhyS0N0T21UVU5rWkNRT0hqeUlmZnYySVRJeUVsMjdkb1VnQ0ZpeFlvWGU2MXV6WmcwYU5HZ2c3ZlBiYjc5aDFxeFpBSUNzckN5ZDU5TWxKU1ZGbXRkazVzeVpPSExrQ0lLRGczSHk1RWtFQmdiaTVaZGYxcmxmWkdRa2J0MjZoZURnWUVSRVJDQTZPbG9hZFN3dUxnNFRKMDdFcFV1WHNITGxTaHcrZkJnblQ1N0Vva1dMWUdabWhweWNISTdlOVJSalVrRkVSTldTazVNRG9PU2gwTXJLcWtyN2lrT3I2aXZPZFhCd3dQZmZmNDlXclZwSnkxeGNYUER0dDk5Q0xwZERxVlJpNzk2OTBycXJWNjhpS0NnSUFQRE5OOTlvOWJsM2RIVEVraVZMWUdscGljdVhMK1BzMmJNNno5bXVYVHQ4K3VtbmFOaXdJWUNTWkdEaHdvVm8xS2dSQUZRN3FRRCtyb0dJajQ5SGNYR3h0Rnc4Wm84ZVBWQy9mbjNJWkRKNGVub0NLSitBaUMwVjFhMm5xT3IxclYrL0hpcVZDbTNidHNYS2xTdlJ1blZyYVYzbnpwMnhidDA2S1RrMGx2akFucFNVaEQvKytLUGNldkZCZE5pd1lSWGVheXFWQ3N1WEx3Y0FUSm8wQ2UrOTk1N1VTcVJRS1BEeHh4K2pRNGNPS0N3c3hMNTkrNlQ5YnQrK2pYWHIxZ0VBSmt5WWdMbHo1MnAxRTNKeWNzTHMyYk5oWm1aVzdwekZ4Y1ZZc1dJRjJyUnBBNkNrSmNuZjMxOGErVXRYNjlUR2pSc3hkdXhZclhQWTJkbGgrdlRwQUVxU3pmVDBkSjNYcU5Gb3NHTEZDdWxudzl6Y0hLTkdqWkphdWFLam8vVitQcVdKUXhPYm1abkIzOTlmNjlwZWVPRUZ2YTJQQlFVRitQTExMNlhyVlNnVW1ETm5EcG8zYnc2Z1pEUzREei84VUxwK3VWeU9nUU1Ib20vZnZnRDBEMWhBVHo0bUZVUkVWQzBxbFFwQXlVTkRWWW43V0ZwYTZsdy9kdXhZblgzcm5aMmRwWWNWOFNFYmdOU2xwMnZYcmpyN296czZPa3J6SUNRa0pPZzhwNjRKNmhRS2hkVFY2T2JObTNxdnB6SXZ2ZlFTZ0pJSHNzVEVSR2w1NmE1UElyRmVJalkyVmhvK05qMDlYZW9PVmJhZXdsQlZ1YjdDd2tMcDRmVGRkOS9WK1QwNU9EalUyTHdIclZxMWtyN1g3ZHUzYTYxTFMwdERkSFEwek0zTk1XTEVpQXFQYytiTUdXUmxaY0hDd2dJalI0NHN0MTR1bDZOWHIxNEFvSlZjaG9XRlFhVlNvVW1USm5qLy9mZXJGUHVnUVlPazFxWFN4T3ZSMVVWTVRPUktFd1JCYXg2VHNpMHBwYytuYTc0VE1aRTI5RDRWYXkvVWFqVU9IRGhnMEQ0QTBLVkxGenovL1BOYXk4ek16S1JCR3F5c3JEQnMyTEJ5KzRtdG1jWjJtYVBIRnd1MWlZaW9Xc1FIbS96OGZCUVhGK3N0c05WRjdQZHRhMnVyYzMxRmhkak96czc0OWRkZnRSNU9rcE9UQVpROGdJNGVQVnJuZmpkdTNBQ0FjdDJtUkczYnR0VzV2R25UcGdBZzlaY1hiZGl3UVcrcng1dzVjNlNSbk1Sak4yL2VIQmtaR2ZqOTk5L2g2dXFLd3NKQ3hNZkhBOUJPS3J5OHZDQ1R5WEQvL24zODhjY2Y2TktsaTlUMXlkN2V2dHdEbmFHcWNuMS8vZldYMUtLaUswa1RPVG82VmlzV1hVYU5Hb1hvNkdnY09uUUlNMmJNa043aWk2MFVyNzMyV3JraTQ3TEV5UmRsTWhrbVRacWtjeHZ4K3k5OUg0aUpub2VIQnl3c0xLb1V0NzZoZlIwY0hBQkE3eXp5Y1hGeCtQMzMzM0gxNmxYY3VIRURHUmtaS0NvcWt0YUxTWHRaK3I1SDhYd3FsUXBxdFZwbnEwcHBQWHYyUkxkdTNYRCsvSGtzWHJ3WXdjSEI4UFB6dzZ1dnZscmhvQVNsV3c5MW5iOWx5NVk2UDBNeGtkTDNlZENUajBrRkVSRlZpL2h3bzlGb2tKeWNiSEJkUlhwNk9wUktKUUQ5eVVORlhWekU3anVsdXhIbDUrY0RLRWxXS2l0VWZmVG9rYzdsK2g2a3hMZjBaV3N4VWxKU3RGcExTcnQvLzM2NVpUNCtQZ2dLQ3NMcDA2Y3hkZXBVbkRsekJvOGVQWUtUazVQV2c2bXRyUzFjWEZ5UW5KeU1VNmRPb1V1WEx0SjVxdHRLQVZUdCtrcDNTN096czlON1RGMDFCdFhsN3U2T0RoMDZJQ1VsQlVGQlFmamdndytRbDVjbnZVWDM5L2V2OUJqaWZWQlVWS1J6ZHZmU1NqL0FpOFhEVFpvMHFYTGM5ZXZYMTdsY1h5dGNUazRPNXN5WmczUG56a243T3pzN28wK2ZQbWpXckJtMmJObFM0Zm4wVGZ4WCttZkdrRUVGWkRJWjFxNWRpNDBiTjJMSGpoMUlTa3BDVWxJU3Z2MzJXN3p6emp0NDk5MTNkYjRvMEhjZmlhMlArdUlUazV6cURuaEFqejhtRlVSRVZDMXVibTZReStYUWFEUUlDd3N6T0ttSWlvb0NVUEtRMGJObnp5cWZWeHhOcC9URHJ2aGc5K2FiYitMVFR6K3Q4akdyNC8vKzcvK3F0UDFMTDcyRW9LQWdKQ2NuSXk4dlR4cEtWbGVpNE8zdExTVVY0OGVQbDVJS3NkOThiU3ZkcFMwbkowZHY3WVMrQksyNi9QMzlzWGp4WXV6WnN3Y1RKa3hBU0VnSUNnc0wwYTFiTjNUcTFLblMvY1g3d05uWldScnUyQkJpQXZEZ3dZUHFCVjRGaXhjdnhybHo1K0RzN0l6NTgrZWpXN2R1MHVldFVxa3FUU3Bxa2tLaHdMUnAwekJtekJnY1BIZ1F1M2J0d3BVclY3Qm16UnBjdW5RSnk1WXRxN05ZNk1uSG1nb2lJcW9XR3hzYjlPL2ZId0FRRWhKaTBBeloyZG5aVW5lVy92Mzc2MzBMbnBHUm9mY1lZcGVqMHJNcWkwV2o0b2hVanlNM056Y29GQW9JZ29ENCtIakV4TVFBMEYxNExTWWFTVWxKU0V4TVJFNU9EdVJ5dVZURVhkdkVvbHVncEVWR241cit2UHYzNzQvR2pSc2pOemNYeDQ0ZGs0cXBEV21sQUNBVms2ZW5wMWNwUVJEbkR0RlhiMU5UbEVxbFZLc3ljK1pNOU9qUlF5dUJFN3ZvMVRWcmEydjQrZmxoNTg2ZG1EaHhJb0NTVWJTdVhMbGlrbmpveWNTa2dvaUlxbTN5NU1td3RyYUdTcVhDakJrejlBNFJDNVFrRk5PblQwZHViaTRhTm15SXlaTW42OTIyYkxHdUtEbzZHbi85OVJjQTdma3V4RUxvQ3hjdVZQaGdxSytmZWwyd3NyS1NpcUtqbzZPUm5wNE9jM056ZUhoNGxOdTJjK2ZPYU5Tb0VkUnFOWGJ2M2cwQWVQSEZGM1VXK05hR05tM2FTSVc4bXpadDB0bGw1Y0tGQ3pVK2tvK2xwU1g4L1B3QUFHdlhyc1gxNjlmaDVPU2tkM2pUc25yMTZnVUxDd3NVRnhmcnZZZUE4dmVCV0hDZW1wb3FGZjNYaHRKZDg4UnVmS1dWSHBIS0ZHUXlHVWFOR2lYOXZleGNLVVFWWVZKQlJFVFYxcUpGQ3l4WnNnUVdGaGE0ZmZzMi9QMzlzV0xGQ2lRbUp1TGV2WHU0ZS9jdWtwS1NFQkFRZ0RmZmZCTi8vdmtuTEMwdDhkVlhYMm05RFM4cktpb0tYMy85dGRSSFhxMVdJeW9xU3BvdDJ0UFRVMnNDT0I4Zkg2bmxZdmJzMlRoOCtMRFdSR1haMmRuWXRHa1R2dmppaTlyNEdBd21Kai9peEdMaVVMSmxtWm1aU2FNVUhUdDJERUQxaDVLdHJ2ZmVldzlBU1JIOGdnVUxwQ0dFTlJvTmZ2MzFWMHlmUGwzbmc3R3gvUHo4WUdGaEliMjFIekZpUktWRnh5STdPenNwS1ZtL2ZqMDJiZHFFZ29JQ2FYMUJRUUhDd3NJd2R1eFlyZjI4dkx5a3JtV0xGeS9HenovL0xOWDlBQ1dUTVg3NTVaZEdYUmRRVWhRdjFpUnMyTEJCdXI5VktoVTJiZHFrTlV4eWJUdHc0QUIrL1BGSFpHZG5TOHZVYXJYVWJVd3VsMWQ3VUFCNk5yR21nb2lJak9MajQ0UDE2OWRqd1lJRlNFOVB4N1p0Mi9ST2NOV3FWU3Q4OGNVWDZOS2xTNFhIbkRwMUt0YXNXWVBnNEdBNE9EZ2dMeTlQR3Ayb1E0Y081Ujd3NUhJNXZ2bm1HMHlaTWdYcDZlbVlPM2N1NnRXckJ3Y0hCeFFVRkVnUFRxVmJOMHhCVEF6RXJqa1ZGVjczN3QwYmh3NGRrcTdibUNMdDZ2RHo4OE81YytjUUdSbUo4UEJ3UkVSRXdNSEJBVXFsRWc4ZVBJQzN0emM2ZHV5SUgzLzhzVWJQYTJkbmh3RURCaUEwTkJRS2hRSkRodzZ0MHY0ZmZ2Z2gwdExTY1BMa1NheFpzd2JyMTYrSGs1TVROQm9OYnQrK0RiVmFyYk1nZStuU3BaZzFheFlTRWhLd2F0VXFyRjY5R3ZiMjlpZ3FLcEphR09iUG4yL1V0VmxhV21MTW1ERll0MjRkVHAwNmhYNzkrcUZwMDZhNGZmczJOQm9OUHYvOGM2UFBZYWdIRHg1ZzdkcTFXTHQyTFp5Y25LQlFLSkNkblMwbFU3Tm56NVpHQmlNeUJKTUtJaUl5V3JkdTNiQm56eDRjUEhnUUowNmN3TVdMRjVHVGt3T1pUQVk3T3p0MDd0d1pmZnIwZ2ErdnIwRnZuUWNOR29ST25UcGgwNlpOdUhqeElnUkJ3QXN2dkFCZlgxKzgvZmJiT2tlSGF0NjhPUUlEQTdGanh3NGNQWG9VMTY5Zng4MmJOMkZqWXdNUER3KzgvUExMR0R4NGNHMWN2c0djbkp5a0VZNkF5cE1La1RnaVZGMlN5V1JZc21RSlBEMDlFUndjakpTVUZPVG41OFBaMlJrREJ3NkVuNThmMXF4WkEwRC9pRC9WNWUvdmo5RFFVQXdhTktqS3JTR1dscGI0N3J2dmNQRGdRZXpmdngrWExsMUNSa1lHNnRldmo0NGRPOExUMDFPYUFicTBSbzBhWWQyNmRRZ1BEMGQ0ZURndVhicUVlL2Z1d2Q3ZUh0N2UzaGcwYUZDTlhOdUVDUlBRcGswYkJBWUc0dHExYThqTHk0T3JxeXZHangrUGJ0MjYxVmxTNGUzdGpSRWpSdUQwNmRPNGMrY084dkx5NE9qb2lGZGZmUlVqUjQ1RWh3NGQ2aVFPZW5yVTNGaHdSRVJQQ09lTzNSZktaRmdFQU5PblRzTDBxZnI3OWxQZFNVNU9saVpvaTR5TXJIUk9Baks5eno3N0RPSGg0ZWpidHk5SENpS3FBOEVoK3pGLzhWSVVGaFpDRUxDbEtOOXNTa1pHZkVIbGU5WSsxbFFRRVJGUmxhblZhcHc1Y3dZQURCcnVsWWllYmt3cWlJaUlxSnpTa3d2cXNuUG5UbVJsWlVFbWswbWpKeEhSczRzMUZVUkVSRlRPd1lNSGNmandZYnoxMWx0d2QzZVhSaTNLeXNyQ2poMDdwRW5hL1B6ODBMSmxTMU9HU2tTUEFTWVZSRVJFVkk0Z0NEaDU4aVJPbmp3Sk16TXoyTm5aUWFWU0lTOHZUOXFtZi8vK21EbHpwZ21qSktMSEJaTUtJaUlpS3VmbGwxOUdZV0VoamgwN2hoczNidUR1M2J1UXkrVm8yYklsdW5idGlrR0RCbW5ORlVKRXp6WW1GVVJFOUZqbzFLa1Q0dVBqVFIwRy9VL0RoZzB4ZlBod25jT3ZFaEdWeFVKdElpSWlJaUl5Q3BNS0lpSWlJaUl5Q3BNS0lpSWlJaUl5Q3BNS0lpSWlJaUl5Q3BNS0lpS2lwOGowNmRQaDV1YUdKVXVXbURxVXg0Syt6eU01T1JsdWJtNXdjM05EZG5hMmlhTFQ3OUNoUStqVHB3OCsvUEREU2ljaUpQM09uRGtqZmM4RkJRV21EdWVweHRHZmlJaWVNSjkvL2psQ1FrSXdkKzVjYVdTZVR6NzVCRkZSVVFBQUR3OFBCQVFFR0h5ODY5ZXZZOWl3WWRMZkl5TWpZVzl2WDdOQlA0WnUzTGlCSVVPR29GNjllb2lJaUlDMXRUVjI3OTZOcjc3NkNnQmdiVzJOaUlnSTFLdFh6NkRqcWRWcURCbzBDSm1abVFDQXBVdVh3dGZYdDliaXA4ZkRoQWtUY1BiczJTcnRjL3o0Y1RSczJMRENiU0lpSXFCVUtoRVRFNFBNekV4T01GaUQ5dTNiaHkrKytBSjkrL2JGc21YTFRCM09VNE10RlVSRVQ1Q2pSNDhpSkNRRVhsNWVlb2Y2akkyTnhaVXJWd3crNXJadDIyb3FQSjJVU2lYQ3c4T3JsT2pVaGFDZ0lBREF3SUVEWVcxdFhXNjlVcW5FL3YzN0RUN2VrU05IcElTQ3lGanZ2ZmNlM04zZE1XN2NPQ1lVTld6SWtDRjQrZVdYY2Zqd1lZU0VoSmc2bktjR1d5cUlpSjRRK2ZuNStPS0xMNkJRS0xCdzRVS2QyOVNyVnc4UEh6N0VqaDA3TUcvZXZFcVBtWmVYaDdDd01HbS8yckJqeHc0RUJBVEF4Y1VGVTZaTXFaVnpWTlhEaHc4Ukdob0tBQmd4WWtTNTlhVS9SejgvUDhoa3NrcVBLU1pudGZsWjB1Tm43ZHExMEdnMFdzc0NBZ0x3eXkrL29HM2J0anFUZGlzcnEwcVAyN1ZyVjZ4YnQ2N0c0aVJ0OCtmUFIxeGNITDc1NWh2MDd0MGJEZzRPcGc3cGljZVdDaUtpSjhTdVhidVFuNStQSVVPRzZQMEgwTVhGQlFBUUZoYUd2THk4U28rNVo4OGVGQllXU3ZzOUt3NGNPQUNsVWdrUER3ODRPenVYVysvczdJeDY5ZXJoK3ZYcmlJbUpxZlI0NTgrZng0VUxGOUM4ZVhQWTJOalVSc2owbUxLd3NJQ1ZsWlhXZjNKNXllT1ZUQ1lydDg2UWhJSnFuNjJ0TFlZUEg0N0N3a0pzM2JyVjFPRThGWmhVRUJFOUFSNDllb1R0MjdmRHpNd01vMGVQMXJ2ZEN5KzhBQ2NuSnp4NjlBakJ3Y0VWSHJPNHVCZzdkKzRFQVB6akgvK28wWGdmQnhVVnQ0clgvZmJiYit0Y3I5Rm84UExMTHdNQXRtL2ZYdW01eEllU0FRTUdRS2xVVmpWVUlnQWw5MTNaVm8rbm1hbXZkK1RJa2JDMHRFUndjRER1Mzc5dnNqaWVGdXorUkVUMEJQanR0OStRazVNREx5OHZOR3ZXVE85MkdvMEdJMGFNd01xVkt4RVVGSVIzM25rSDV1YTZmOVZIUkVRZ096c2I3ZHExUTdkdTNTcU5JUzh2RDBGQlFZaU9qc2IxNjlkUldGZ0lXMXRidlBqaWl4ZzZkQ2g4Zkh5MHRwOCtmVHBPbmp3cC9mM2l4WXR3YzNPVC9oNFRFNlAxMXJhcXh3ZEtSdkI1NTUxM0FKUVVtUC94eHg5WXQyNGRybDY5aXE1ZHUrSy8vLzF2dVgxaVkyTng3ZG8xTkd2V0RDKzk5SkxPYTFXcjFSZzVjaVRDdzhQeCsrKy9JelUxVldlTEJnQmtaR1RnK1BIak1EYzNoNStmSDdaczJWTEJwd2hrWjJkajgrYk5pSTZPeHUzYnQ2RlFLTkN4WTBmNCtmbmgxVmRmclhDL0hUdDI0TGZmZnNQTm16ZFJWRlNFSmsyYXdNM05EVk9uVG9Xam82UE8vVUpDUXJCNzkyNWN2WG9WY3JrY0xpNHVHRDkrUER3OFBNcHRXMXhjak1qSVNCdzZkQWdYTDE1RWJtNHVMQ3dzMEs1ZE93d2RPaFJEaGd3cHQ0LzRQUThiTmd6ejVzMURTRWdJOXV6Wmc2dFhyMEltazZGejU4NllQSGt5dW5mdnJ2ZmFMbCsrakIwN2RpQStQaDUzN3R5QlhDNkhvNk1qZkh4OE1HUEdES243V1hYaXE0cmc0R0JwbEtqOSsvZWplZlBtT3JlYlBYczJqaDgvamdFREJ1RExMNytzOG5sS2YyYi8vdmUvc1dMRkN2ejY2Ni9JemMzRit2WHIwYk5uVDJ6WnNnVXJWNjVFbXpadGRMNGdLQzR1eHQ2OWV4RVdGb2FyVjY5Q3JWYmp1ZWVldy9EaHd6Rnc0RURwWiszNzc3L1hlWi9IeE1SZzU4NmR1SERoQWg0OGVBQW5KeWY0K3ZwaTNMaHhtRFp0R3M2ZVBZdlJvMGRqNXN5WjVmYXQ2ajFzeVBXS0RoMDZoRDE3OXVEUFAvOUVZV0VoSEIwZDhkSkxMMkhNbURGNkI1QlFLcFhZc21VTGpoNDlpb3lNREZoYVdxSno1ODU0Ly8zM0svd2VHamR1akgvKzg1K0lpb3JDa1NOSGpMNS9ublZNS29pSW5nQ3hzYkVBb1BOQnNEUkJFREIwNkZCczJMQUJXVmxaT0hyMEtQcjE2NmR6MjhEQVFBQWxiK3ZVYW5XRng0MlBqOGZISDMrTTNOeGNBRUREaGczUnVIRmozTDE3RjhlUEg4Zng0OGZ4cjMvOUN3c1dMSUNabVJrQXdNSEJBUzFidGtSK2ZqN3k4L05oWVdHaDllQXJkaEdwN3ZITGlvdUx3NElGQzlDZ1FVRFFvTFlBQUNBQVNVUkJWQU0wYmRwVTczWTdkdXdBQUF3ZlBsd3JodElFUVVDblRwM1FyVnMzbkQ5L0hvR0JnZmowMDA5MWJydDkrM1pvTkJyNCt2ckN3Y0dod3M4eVBqNGVzMmJOZ2xLcGhFd21RL1BtelhIdjNqM0V4Y1VoTGk0Ty92NyttRDE3ZHJuOVRwdzRnZm56NTB0RFlqWnExQWdOR3paRVptWW13c0xDOE1ZYmIraE1LaFl0V29UOSsvZkR4c1lHNXVibVVDcVZpSStQUjBKQ0FsYXVYSW5ldlh0cmJmL1ZWMTloMzc1OUFFcTZoN1JzMlJLWm1abTRjT0VDTGx5NGdLdFhyMkxXckZsNnIyL3g0c1VJRFEyRmpZME56TXpNb0ZRcUVSY1hoNFNFQkFRRUJNRFYxYlhjUGdFQkFkaTRjYVAwZDN0N2V4UVdGaUkxTlJXcHFhbjQ4TU1QcGNUWTJQZ3E0K3ZyaStYTGw2T3dzQkNSa1pFWU8zWnN1VzN5OHZLa1pIbm8wS0hWUHBkb3pwdzVPSFBtREZxMGFHSHcwTEZLcFJJelpzeEFRa0lDZ0pJYURWdGJXMXkrZkJtTEZpMUNhbXBxaGZzdlg3NWMrdm1YeStXd3Q3ZkgzYnQzc1hIalJzVEh4OWZLUFZ6WjlhcFVLaXhZc0VBYXhjN2EyaHIyOXZaSVQwL0g5dTNiY2VqUUlheGZ2NzVjY3ArV2xvWXBVNlpJZ3lSWVcxdkR6TXdNcDA2ZHd1blRwK0h2NzEvaForSHU3bzZvcUNpY09YT0dTWVdSbUZRUUVUMEI0dUxpQUZTZVZBQWxEK1FEQnc1RVVGQVFBZ01EZFNZVmNYRnh1SFRwRW14dGJmSDY2NjhqT1RsWjcvR3VYNytPR1RObW9LQ2dBRjI2ZE1IY3VYT2xHZ3lsVW9uQXdFQnMyTEFCQnc0Y1FMTm16VEI1OG1RQUpZV1FBTEJ4NDBZRUJBU2dmZnYyT3ZzdVYvZjRaYTFldlJwanhvekJwRW1UcEFmb3NtN2R1b1ZmZi8wVlZsWldHRHg0c041ckZnUUJBREJxMUNpY1AzOGVZV0ZobURadEdobzFhcVMxblZLcGxCNXlLM3Q0U1U5UHg4eVpNL0hnd1FNTUdEQUFIMzMwRVd4c2JDQUlBa0pEUTdGa3lSSUVCZ2JDMWRWVjZub0ZBQWtKQ2ZqNDQ0OVJYRndNZDNkM3pKdzVFeSs4OElKMC90RFEwSEp4QVNVamhjbmxjcXhac3dhZW5wNFFCQUd4c2JINHozLytnL3o4Zkt4YXRhcGNVbEZjWEl3MzMzd1RJMGFNUUx0MjdhUmwvL2QvLzRmZHUzY2pNREFRYjcvOXRzNDMrRWVQSG9XNXVUbldyVnNIZDNkM0NJS0FVNmRPNFpOUFBzSDkrL2V4WXNXS2N0Ly81czJicFlSaStQRGhlUC85OTZXMzBabVptZGkyYlp0V2tid3g4Um1pUVlNRzZOZXZIMEpEUS9VbUZWRlJVU2d1TGthclZxMjBXdDZxSXlZbUJqS1pETHQyN2NKenp6Mkg0dUppcUZTcVN2ZGJ1blFwRWhJU1lHVmxoWTgvL2hodnZQRUdMQ3dzOFBEaFEvejg4ODg2VytoRXdjSEJVa0xoNysrUENSTW1vRkdqUmxDcjFUaHk1QWkrL1BKTFBIandRT2UrMWIySERibmVGU3RXSUNvcUNuWjJkbGl3WUlIVUpmUDI3ZHVZTjI4ZUVoSVM4TWtubnlBd01GQzZKd29MQ3pGejVreGtabWFpV2JObVdMaHdJWHIyN0FtWlRJYWJOMjlpMmJKbGxZNXVKLzVPRlgvSFV2V3hwb0tJNkRHbjBXaHcvZnAxQUVENzl1ME4yc2ZmM3g4eW1ReEpTVW40NDQ4L3lxMFgvNkVkTm14WXBZV2pQL3p3QXdvS0N1RHM3SXgxNjlacEZYVmJXMXRqNHNTSkdEZHVIQURnbDE5K2tWb2JERlZUeDIvYXRDbW1UcDBxdmRYV05VeHNVRkFRQkVIQWdBRUREQ3FvL3VjLy80bG16WnFoc0xCUVNoNUsyN3QzTHdvS0N0Q3RXemQwNnRTcHdtT3RYcjBhRHg0OGdJZUhCejcvL0hQcC9ES1pESU1IRDhhYmI3NEpRTHVHUXhBRWZQWFZWMUpDc1hyMWFpbWhFSy9SMzk5Zlo2RjlibTR1UHYvOGMzaDZla3JuNmRXcmwvU2duSktTZ3J0MzcycnRNM3YyYkh6NjZhZlNBenNBbUp1YlkrYk1tYWhmdjc2VW1PaVNtNXVMSlV1V3dOM2RYVHFmbDVjWHhvd1pBNkNrKzl1OWUvZWs3Vy9mdmkyTmJqUmh3Z1RNblR0WHEzdUxrNU1UWnMrZXJkWGlaRXg4aGhMbmJFbEpTY0hWcTFmTHJROExDOVBhemhpWm1abVlQMzgrbm52dU9RQWwxMUxadkNncEtTbUlqSXdFVUpLNER4a3lCQllXRmdCS1JoNmJQSG15MUNXd3JPTGlZdWt6SHp4NE1HYlBuaTBscEdabVp1alhyMStGa3laVzV4NDI1SHF2WHIwcURmSDh6VGZmYU5WNE9UbzZZc21TSmJDMHRNVGx5NWUxNWdRSkNRbEJhbW9xckt5c3NIYnRXcmk3dTBzSlI0c1dMZkRkZDk5VjJyV3paY3VXc0xLeVFuWjJOdXVoak1Ta2dvam9NWmVmbnc5QkVHQnRiYTIzUHFLc1ZxMWFTVFVJWmYrQlQwdExRM1IwTk16TnpYVU9wMXBhUVVFQm9xT2pBUUJqeDQ2RlFxSFF1ZDNvMGFNaGw4dFJXRmlJMDZkUEd4UmpUUi9mejgrdnduT1ZUZ3dxdTI2Um1abVpWTXk5YytkT3JXNGhhclZhNmtwVldTdkZ3NGNQY2V6WU1RQWw4dy9vNm5ZbHRob2tKaVpLNTBsS1NwTG1ISms5ZTdiQjN6OEFQUC84OC9EeThpcTN2SFQvK3JMemF1aHE4UUJLQmdvUVJ4ekx5c3JTdVkyTGk0dFczM2hkNTd0NTg2YjA1N0N3TUtoVUtqUnAwcVRTdnU4MUVaK2h1blRwSWlVdEVSRVJXdXR1M0xpQnBLUWttSnViNDEvLytwZFI1d0ZLSG1qRnBNOVFodzRkQWxDU2RBMFlNRURuTnZvR0lEaDc5cXlVU09yN3pGOTY2U1cwYU5HaTNQTHEzc09sNmJ2ZThQQndBQ1hENk9ycUl1Zm82Q2g5SjJLWEx3QlNWNm5YWG5zTnJWdTNMcmVmbVpsWnBiOFhBTURPemc0QXF2eENoTFN4K3hNUjBXTk8vSWZPMXRhMlN2dU5HalVLMGRIUk9IVG9FR2JNbUNHOUJSWmJLVjU3N2JWS1o4Nys2NisvcEg3UEZYWDFhTlNvRVZxMWFvWHIxNi9qMnJWckJzZFlrOGR2MjdadGhlZUtpSWhBZm40K2V2VG9nZWVmZjk3Z0dJY01HWUwxNjljak16TVR4NDRkUTkrK2ZRSDhQZG1kazVPVHpxNGVwVjIrZkZtNnp1Ky8vMTVuY2lET2JhRlNxWEQvL24zWTJ0cmkvUG56QUVycVV6cDA2R0J3ekFDMDN1YVhWbm80NHNMQ3duTHJyMTI3aG1QSGp1SFNwVXRJVDA5SGVucTYxaHRjZmQxejlIMytUWnMybGY1Y2V2Nk94TVJFQUNYZFQ4UTM3WWFvYm54Vk1XVElFQ3hmdmh5UmtaSDQ0SU1QcE9WaUswV2ZQbjNRdUhGam84OVQyVDJyeThXTEZ3RUFycTZ1ZXVkUDBWZTBMKzdidEdsVG5ZbURxR25UcGxvSklGRDllN2cwZmRjcmRyOU1TMHZUTzdyZGpSczNBRUNyZFUyOG5vcCtkemc1T2VsZEo3S3pzME5tWmlaeWNuSTQwYUFSbUZRUUVUM214RGQrK2dxUDlYRjNkMGVIRGgyUWtwS0NvS0FnZlBEQkI4akx5OE9CQXdjQVZQNTJIU2hwSlJGVjFsMm9ZY09HQUtDM1AzWnRINyt5QkVrY1J0YlFWZ3FSdGJVMUJnOGVqTzNidDJQNzl1MVNVaUgyU3g4eFlrU2wzMDNwNjB4SlNhbjBuSThlUFFJQXFidFFaZGVtaTc1dU5LVWY0TVhhRWFDa205MVhYMzBsalRSa2JtNE9aMmRudUxxNm9rV0xGamgyN0ZpRk00YnJhMld5dExUVWVUN3gycG8wYVdMQTFSZ2ZYMVc4OGNZYldMVnFGZExUMC9ISEgzK2djK2ZPQVA1K28xNFRCZHBBOWI1WGNmNFo4ZTI2THZxU0RmRUZSV1VKa2E3OXEzc1BsNmJ2ZXNWajUrYm1WdHBhSUI2M3NMQlErbk5GbjRVaHhGYVh5Z2Fzb0lveHFTQWllc3lKRDlzNU9UbFYzdGZmM3grTEZ5L0duajE3TUdIQ0JJU0VoS0N3c05DZ0dnQUFxRisvdnZUbisvZnZhLzI5TEhHY2QzMWRWR3I3K0JYTmVwMlFrSURMbHkvRHdjR2gwbFlGWGQ1KysyM3MyTEVENTg2ZHc1OS8vZ20xV28ya3BDUW9GQXFESGpCTFgxZFVWSlRCRDlMaUEzbGQ5UFhldG0wYmdvT0RvVkFvTUgvK2ZMenl5aXRhOVRZWExseW9zWWQyNE85ck16UUpyY3Y0Ykd4czhNb3JyeUF5TWhJUkVSSG8zTGt6RWhJU2NQUG1UVFJyMWd5OWV2V3FrZk1ZTWxON1dlSURjRVcvRDNROTBBTi92NWlvN0hkSlVWRlJ1V1hWdllkTDAzZTk0ckhmZlBOTnZhT3NsVlc2cGFTaUdlejFmUmFsaVorSHNjbkpzNDQxRlVSRWp6bXhDMEYrZnI3QlEwNksrdmZ2ajhhTkd5TTNOeGZIamgwemVLUWlrVmhRQ1dqM1pTNHJQejlmNnA1UWxkbTVhL3Y0SXJIMjRhMjMzcXBTWFlLb1pjdVc2Tk9uRDRDUzRtenhjeHcwYUpEVWdsS1JObTNhU0grK2RPbVN3ZWNWaDgrOGNlTUdzck96cXhKeWxZbjFBOE9IRDhlQUFRUEtGZkNMbjM5TkVhK3RvdS9kbFBHSnlXSlVWQlEwR28zVVNqRmt5QkM5UXhIWEJYRmtxNHBhQy9UZFkrSyt0Mi9mMXRzaVVGUlVwTE5BdmJyM3NDSEVZMWZsdU9ibTVsSlhQbDJEVVlncUd0bE9KQ1lWVmUxaVN0cVlWQkFSUGViTXpjMmxmc0ZwYVdsVjJ0ZlMwbElxVkZ5N2RpMnVYNzl1VUEyQXlOYldWaHB5Y2RPbVRYcmYrb2x6TmRqYjIwdWovNGpFYmpGaXQ0MmFQbjVsc3JLeWNPellNWmlibXhzMVlzK29VYU1BQUljUEg1WUtSRWVPSEduUXZ2YjI5dWpZc1NPQWtoR3NTbmNES3F0MDR0aTdkMi9wODF1N2RtMjE0amFVK0dDbEswa1NKeXFyU2VJa2FhbXBxZElEKytNVVg4K2VQZEd5WlV0a1oyZmo5T25UT0hUb0VPUnlPUVlOR2xTajU2a3FzWlVrSlNWRkd1U2dyRTJiTnVsY1hucEk2cDkrK2tubk5qdDI3SkRtUXltdHV2ZXdJY1JpL2dzWExsU1laSmF0bHhHTHZnOGNPS0R6KzgvUHo1ZEdsZEluS3lzTER4OCtSTU9HRGF2VXlrcmxNYWtnSW5vQ0dET1d1cCtmSHl3c0xLUTN1WWJVQUpUMjczLy9HeFlXRnJoeTVRbysrT0FEcmJlSlNxVVNQLzc0b3pRdS91elpzOHU5UVJZTFFqTXlNcVRoUHZQejg2SFJhR3JrK0pYWnRXc1gxR28xK3ZYcloxUnhyYXVyS3pwMjdJamMzRndvbFVyNCtQam9ISEZHbjRrVEp3SW9tY2p3MDA4LzFlcXFVMXhjak5qWVdFeWVQRmthN1FrbzZZWXpZY0lFQUNYRFp5NWF0QWkzYnQyUzF1Zm01dUtubjM2cThFMnRvY1JyMmIxN3R6UjVtaUFJT0g3OE9CWXZYcXkzWnFLNnZMeThwTkdwRmk5ZWpKOS8vbG1ybTlmMTY5ZTFacXV1Ni9oa01wazBHZHFhTld0dy8vNTkrUGo0YUJXZW00S3ZyNi8wa21IUm9rV0lqbzZXSHZDenM3UHgyV2VmU1FYK1piVnMyVkpLNWdJREEvSExMNzlvMVNoczJiSUZhOWFzMGR2NlZwMTcyQkErUGo1U0MrVHMyYk54K1BCaHJmcUc3T3hzYk5xMENWOTg4WVhXZnFOR2pZS1ptUmx5YzNNeGJkbzByZGFibEpRVWZQREJCenE3Y3BVbS9rNFM1N2VnNm1OTkJSSFJFOERkM1IyaG9hR0lqWTJ0Y3FHeG5aMGRCZ3dZZ05EUVVJTnJBRXB6Y1hIQnNtWExNRy9lUEp3N2R3NysvdjZ3c2JHQlFxRkFkblkyMUdvMTVISTU1c3labzNPaVBTOHZMelJ0MmhSWldWbVlNbVVLN08zdGtadWJLMDFDWit6eEs2SlNxYkIzNzE0QVZTL1Exc1hmM3g4TEZpeVEvbHdWZmZyMHdaUXBVeEFRRUlDb3FDaEVSVVhCMGRFUmxwYVd1SFBuampRU1UrbkNacUJrK002c3JDenMzTGtUKy9mdngvNzkrOUc0Y1dPWW1abmh6cDA3QUlEMTY5Y2JmVzN2di84K3pwNDlpOXUzYitPdHQ5NkNvNk1qOHZMeThQRGhRd3dmUGh5WExsM1MrN0JhWFV1WExzV3NXYk9Ra0pDQVZhdFdZZlhxMWJDM3QwZFJVWkgwNWxtY1JORVU4UTBjT0JBQkFRSFNLRU0xTVRlRnNSUUtCYjcrK210TW16WU51Ym01bURGakJxeXRyVkcvZm4zY3VYTUhWbFpXK082Nzd6Qmx5aFNkKzMvNjZhZElUVTNGbFN0WDhQMzMzeU1nSUFCMmRuYTRlL2N1VkNvVnBrNmRpdDkvL3gxbno1NHQ5NUJkM1h1NE1uSzVITjk4OHcybVRKbUM5UFIwekowN0YvWHExWU9EZ3dNS0NncWtybjlsZi80N2RPaUFqejc2Q0Y5Ly9UVXVYcnlJdDk5K1czcHhjTy9lUFRnNU9XSE9uRG40N0xQUDlKNWJmRkZUMVJaUUtvOHRGVVJFVDRCLy9PTWZhTkNnQVg3NzdiZHE5YTBYSDRBTnJRRW9xMCtmUHRpOWV6ZEdqUnFGdG0zYjR0R2pSOGpKeVVHelpzMHdiTmd3QkFVRjZSMGJYNkZRSUNBZ0FMMTc5NGFOalEyVVNpVmNYRnkwV2t1TU9YNUZvcUtpa0pPVGc4NmRPK1BGRjErczh2NWw5ZXZYRC9iMjltalhybDIxaW5YSGp4K1BqUnMzb20vZnZyQzN0MGQyZGpidTNMa2pYZWZXclZ2TERic3BrOG53OGNjZlkvMzY5WGoxMVZkaGIyK1AvUHg4cU5WcWRPM2FGUjk5OUpFME9wRXgzTjNkOGZQUFA4UEh4d2VOR3pkR1RrNE9XcmR1alhuejVtSHUzTGxHSDErWFJvMGFZZDI2ZFZpNGNDSGMzZDFoYlcyTmUvZnVRYUZRd052Ykc4dVdMVE5wZlBiMjlsTFhIQWNIaDNJemtKdEtseTVkRUJnWWlNR0RCOFBCd1FHRmhZWFFhRFFZTUdBQXRtN2RpdTdkdTB2YmxoMEZ6TmJXRnBzM2I4YUVDUlBRcGswYmFEUWFGQlFVd05YVkZhdFdyY0s0Y2VPa2JrYTZSaENyemoxc2lPYk5teU13TUJBZmZQQ0IxTTNxNXMyYjBHZzA4UER3d055NWM3Rm8wYUp5Ky9uNStlRy8vLzB2Zkh4ODBMQmhRMm5BaDlHalJ5TXdNTERDbGlXbFVvbGp4NDdCd3NKQ2FzRWhJaUl5bUhQSDdndmJ1blFYMnJwMEY3NWZIU0E4S1ZhdFdpVzR1cm9LSzFldU5IVW9UNHpSbzBjTHJxNnV3b0VEQjB3ZENqMmgzbi8vZmNIVjFWVll1M2F0cVVNeDJJMGJOd1JYVjFmQjFkVlZ1SExsU3BYMzc5Ky92K0RxNmlyczNMbXpGcUo3ZlB6NDQ0K0NxNnVyOE9XWFg1bzZGSVB0MlJjcXVQVHdGTnE2ZEJlY08zYi91WGx6Ti8xRDV0VXh0bFFRRVQwaFJvMGFoZnIxNjJQUG5qMmMrZFVBU1VsSlNFNU9ocDJkSFY1NzdUVlRoME5Qb0pTVUZDUWtKR2pWVnp3SnhGbm42OVdycHpWcWt5RlNVMU9sV2NrTkdYYjZTYVZVS2hFWUdBZ0xDd3U4OTk1N3BnN25xY0NrZ29qb0NkRzRjV044OHNrblVDcVYrUHp6ejAwZHptT3ZvS0FBRXlkT3hQejU4NnZjeDVzSUFMWnMyUUtncEh0ZXMyYk5UQnpOM3lvYVhVbXBWRW9qTy9YdDI3ZmNvQXdWN1NzSUFsYXZYZzJncEtqN2FVNHF2djc2YStUazVHRG16Sm1jUmJ1R3NGQ2JpT2dKOHZycnJ5TXVMZzZob2FFSURnNStMQXBISDFlOWV2V3FzVW5LNk5sUVhGd01sVW9GaFVLQlBYdjJJRHc4SE9ibTVucUxuazFsM0xoeDZOT25EM3g5ZmFVSFluSDBwZSsrK3c2M2J0MUNnd1lOTUg3OCtITDdMbHUyREhLNUhBTUhEdFNxYmJwOCtUSUNBZ0x3NjYrL0FnQSsvUEJEazg3SFVac2lJeU54OE9CQnZQenl5elV5Z0FPVllGSkJSUFNFV2Jod0lSWXVYR2pxTUlpZU9sbFpXUmcwYUJDc3JLeWtrWXhtelpxRjl1M2Jtemd5YlhmdjNzWGF0V3V4ZHUxYVdGdGJRNkZRSUM4dlR5cXd0ckd4d1RmZmZLUHpEWHhSVVJFT0hEaUEzYnQzdzhyS0NvMGFOWUpTcVpSbXBaYkw1Wmc1Y3liNjl1MWJwOWRVbDN4OWZlSHI2MnZxTUo0NlRDcUlpSWlJQUZoWVdLQkpreWJJemMzRkN5KzhnUEhqeCtPVlYxNHhkVmpsTEYyNkZPSGg0VGgzN2h6dTNMbURuSndjTkd6WUVNN096dkQyOXNhYmI3NEpHeHNibmZ0T21EQUJ6WnMzUjB4TURESXpNNUdUa3dPRlFvRU9IVHJBemMwTnc0Y1ByM0lkQmhIQXBJS0lpSWdJUU1td3NaR1JrYVlPbzFMZHVuVkR0MjdkcXJWdnk1WXRNV25TSkV5YU5LbUdvNkpuM2RQWldZNklpSWlJaU9vTWt3b2lJaUlpSWpJS2t3b2lJaUlpSWpJS2t3b2lJaUlpSWpJS2t3b2lJaUlpSWpJS2t3b2lJaUlpSWpJS2t3b2lJaUlpSWpJS2t3b2lJaUlpSWpJS0o3OGpvbWRhK3MwTW5JbzlZK293aUlpSUt2WFhsV3ZRYURTbURrTW5KaFZFOUV3N0dIa1lKNkpqVEIwR0VSRlJwUW9mUFVKUlVaR3B3OUNKU1FVUlBYTUVBUVV5R1lvQm1CYzhmSWlDaHc5TkhSSVJFWkhCQkVFUUlFTkJSc2JEWWxQSEltSlNRVVRQSExWTUhTSFR5RHRDSm52TzFMRVFQVzNrTXFGZVBRdFpDeGxrc2dLVkpsMGp5SmkxRTlVMEdlNUFVTzhFa2grYlpndVpxUU1nSWpLRnh1M2JOMnBVYkZuZjFIRVFQVzJzclMyOExDems2d0JZcVZTYXNVcWw2bmRUeDBUMHRORm96QjZscFNYbEFoQk1IWXVJTFJWRTlFeTY5OWRmK2ZlQWZGUEhRZlMwNmRHanh6MlpUS1lSQkVHd3NKRGZTMDFOempSMVRFUlUremlrTEJFUkVSRVJHWVZKQlJFUkVSRVJHWVZKQlJFUkVSRVJHWVZKQlJFUkVSRVJHWVZKQlJFUkVSRVJHWVZKQlJFUkVSRVJHWVZKQlJFUkVSRVJHWVZKQlJFUkVSRVJHWVZKQlJFUkVSRVJHWVZKQlJFUkVSRVJHWVZKQlJFUkVSRVJHWVZKQlJFUkVSRVJHY1hjMUFFUUVSSFJrNmw5Ky9ZTzllclZhMTE2bVNBSXp3TXdGd1RCRE1EelhicDBVWlplTDVQSmJpUW1KbWJWWlp4RVZQdVlWQkFSRVZHMTFLOWZ2NTJabWRsdk1wbXNYTThIbVV3R0FCdms4cjlYQ1lLZ1VhdlYvd1RBcElMb0tTTXpkUUJFUkVUMDVISjFkVDBMb0FjQUNJS2djNXYvSlJnQWtIVDI3Tm11ZFJNWkVkVWwxbFFRRVJGUnRRbUNzTzEvLzY5b0cvSC91K29tS2lLcWEwd3FpSWlJcU5yVWF2Vk9BUGZGMWdpWlRLYjFuN2dNd0gyTlJoTnNza0NKcUZZeHFTQWlJcUpxazh2bFNrRVE0aXZiVGhDRTA0SWczS21MbUlpbzdqR3BJQ0lpb21vN2QrN2NmVUVRem9sL0w5ME5xa3lYcU1URXhNU2NPZ3lOaU9vUWt3b2lJaUl5aGhyQUNVRVE3dW5iUUJBRXBTQUkwUUJVZFJjV0VkVWxKaFZFUkVSa0ZJMUdjd1pBdHZoM1FSQzBXaWxrTXRuOS8yMURSRThwSmhWRVJFUmtsTVRFeEpzQWpwWWFPbFlpazhrZ0NNTGgvMjFEUkU4cEpoVkVSRVJrTEVHajBRVHBXNm5SYUxZQzBEL21MQkU5OFpoVUVCRVJrZEhNemMxUEFyaFV1clhpZjYwVUtTcVY2cmpwSWlPaXVzQ2tnb2lJaUl3V0h4K3ZVcXZWVzhzdUZ3UmhWM0p5Y3BFcFlpS2l1c09rZ29pSWlHcUVScU01S0FoQ2tUanhuU0FJUlJxTkp0VFVjUkZSN1dOU1FVUkVSRFZDcFZLbEFrZ3F0U2dKQUF1MGlaNEJUQ3FJaUlpb1J2ejU1NTk1QUdKS0xZb3BMaTdPTWxVOFJGUjN6RTBkQUJFUkVUMDFpZ0VrQTNnb0NJSVpnR1RXVXhBOUc1aFVFQkVSVVkwUkJPR0lUQ2E3QmFDQklBaEhUQjBQRVJFUkVSRTllV1E5ZXZUWTFhTkhqd2dBNVdmREk2S25Fbi9ZaVlpSWFwQlQrL1lPbHViMVg1ZEQ3bXpxV0V6RjBreG9KNE5nOWtndHYyenFXRXhKRURUcGo5UUZvWmwvL1hYSDFMRVExVFoyZnlJaUlxcEJsaGIxQjhnRitYS1pERTFNSFl1cEZLa0JRQWJaTS8vcVVwNW5hVkZmQldDTHFTTWhxbTFNS29pSWlHcVFYSkMzZlpZVENxQmtKbTBDWkRMWXlBVjVXMVBIUVZRWG1GUVFFUkhWa2w3dWJ2RDA2R25xTUtpT25ZbzlnOU54OGFZT2c2aE9NYWtnSWlLcUpaNGVQVEY5Nm1SVGgwRjFiaDJUQ25ybWNQSTdJaUlpSWlJeUNwTUtJaUlpSWlJeUNwTUtJaUlpSWlJeUNwTUtJaUlpSWlJeUNwTUtJaUlpSWlJeUNwTUtJaUlpSWlJeUNwTUtJaUlpSWlJeUNwTUtJaUlpSWlJeUNwTUtJaUlpSWlJeUNwTUtJaUlpSWlJeUNwTUtJaUlpSWlJeUNwTUtJaUlpSWlJeUNwTUtJaUlpSWlJeUNwTUtJaUlpSWlJeUNwTUtJaUlpSWlJeUNwTUtJaUlpSWlJeUNwTUtJaUlpSWlJeUNwTUtJaUlpSWlJeUNwTUtJaUlpcXJKSmt5YmhqVGZld0owN2Qwd2RDaEU5QnBoVUVCRVJQZVVHRHg0TU56YzNKQ1FrNkZ5Zm1KZ0lOemMzdlBycXF4QUVRZWMyYjczMUZ0emMzSkNjbkl6aTRtSmN1SEFCbVptWnlNek1yTTNRaWVnSndhU0NpSWpvS2VmdDdRMEFPSFhxbE03MU1URXhBSURjM0Z6OCtlZWY1ZGJmdTNjUDE2NWRnNDJORFRwMjdBaHpjM05zM3J3WjY5YXRRNWN1WFdvdmNDSjZZakNwSUNJaWVzcUpTY1hwMDZkMXJvK0ppWUdscFNVQUlEWTJ0dHo2TTJmT0FBQjY5ZW9GdWJ6azBhRkRodzV3ZDNldmpYQ0o2QW5FcElLSWlPZ3A1K2JtQmt0TFN5UW5KME9wVkdxdHk4M05SWEp5Y29XdEdYRnhjUUFBTHkrdjJnK1dpSjVJVENxSWlJaWVjZ3FGQW01dWJsQ3IxWWlQajlkYWQrclVLUWlDQUc5dmJ6ZzVPZUhjdVhONDlPaVIxalppUzRXbnA2ZTBiTml3WVhCemMwTnhjYkcwYk5teVpYQnpjME5NVEF4T256Nk5zV1BId3R2Ykc2KysraXErL3ZycmNzY0ZnQWNQSG1EbHlwWDQxNy8raFY2OWVtSHc0TUhZdW5VcmpoMDdCamMzTjN6NzdiZGEyNmVscFdIUm9rVjQ0NDAzNE9ucENWOWZYeXhjdU5Eb3o0aUlqTU9rZ29pSTZCbWdyd3VVV0UvaDVlV0ZYcjE2b2Fpb0NPZlBuNWZXMzdsekIybHBhWGp1dWVmUXRHbFRnODRWRXhPRFdiTm1vVkdqUm5qcHBaZWdVcW13YTljdWZQMzExMXJiRlJRVVlNS0VDZGl5WlF2a2NqbGVmLzExdEduVEJqLzg4QU0yYjk1YzdyaC8vZlVYL1AzOUVSRVJnYTVkdTJMWXNHRjQvdm5uY2ZMa3lTcDlGa1JVODh4TkhRQVJFUkhWUG05dmIzejc3YmRhU1lVZ0NEaDE2aFNjblozaDVPUUVUMDlQaElTRTROU3BVL0R3OEFEd2Q5ZW4wcTBVbGRtN2R5LysrOS8vb2xPblRnQ0FLMWV1WU9USWtRZ0xDOE9NR1ROZ1kyTURBTml3WVFNdVhib0VYMTlmZlA3NTV6QTNMM2tzU1U1T3hvUUpFOG9kZC9mdTNYajQ4Q0htejUrUG9VT0hTc3Z2M2J0WHhVK0RpR29hV3lxSWlJaWVBYTFidDBiTGxpMlJtcHFLckt3c0FNQ2xTNWR3OSs1ZDlPN2RHMEJKSWJaTUp0TXExaGFUQ25FYlE3ejExbHRTUWdFQTdkcTFnNWVYRjlScU5hNWN1UUlBVUt2VjJMdDNMeXd0TFRGcjFpd3BvUUNBVHAwNlllVElrZVdPcTFLcEFBQWFqVVpyZWVQR2pRMk9qWWhxQjVNS0lpS2laNFNZR0lpdEZhVzdQZ0dBalkwTk9uWHFoRC8vL0JPNXVia0FTdW9wTEMwdDBhTkhENFBQMDdsejUzTExXclJvQVFDNGYvOCtBQ0ExTlJWS3BSS2RPM2VHdmIxOXVlMWZlT0dGY3N2NjkrOFBvS1IyWThtU0piaDY5YXJCTVJGUjdXSlNRVVJFOUl3UTZ5ckVsb2lZbUJoWVdGakExZFZWMnNiVDB4T0NJQ0F1TGc2M2J0MUNSa1lHZXZUb0FZVkNZZkI1cksydHl5MFQ5eGRiR2NRdVM0Nk9qanFQVWJybFF1VHU3bzRmZnZnQnJWcTFRbkJ3TVB6OC9EQjE2bFNrcHFZYUhCc1IxUTRtRlVSRVJNK0luajE3d3RMU0VyR3hzVkFxbFVoS1NvS3JxNnRXd2lDMldzVEd4bGFybnNKUVl0S1FuNSt2YzMxT1RvN081YjE3OThidTNidXhldlZxZUhwNjR0U3BVeGczYnB6VXNrSkVwc0drZ29pSTZCa2hEaTJibloyTnZYdjNvcmk0dU56Y0UxMjZkRUdEQmcwUUd4dUxoSVFFQUxVelAwV2JObTBBbEJSbFAzejRzTng2OGR5NnlHUXllSGw1WWMyYU5lamZ2ei95OHZJNEFoU1JpVEdwSUNJaWVvYUlkUlg3OSs4SFVENWhNRGMzUjgrZVBaR2VubzZ6WjgvQzN0NGVIVHAwcVBFNEdqZHVERGMzTitUbTVtTHQyclZhNjQ0ZVBZcnc4UEJ5K3lRbUptck5pd0VBRFJvMGtPSW1JdFBoVHlBUkVkRXp4TnZiRzh1WEw4ZVZLMWRnYjIrUDl1M2JsOXZHMDlNVEowNmNRSHA2T3Q1NDQ0MWFpK1dqano3QzJMRmpFUmdZaURObnpzREZ4UVZwYVdsSVRFeUVuNThmZHUzYUJabE1KbTMveXkrL0lDa3BDWjZlbm1qVXFCSFMwdElRSFIyTlZxMWE0Ui8vK0VldHhVbEVsV05MQlJFUjBUT2tUWnMyYU5teUpRRDkzWnBLRHg5YkcvVVVvZzRkT3VDbm4zNkNqNDhQMHRQVEVSVVZCWmxNaG5YcjFzSE56UTBBWUdscEtXM3Y2K3NMSnljbkhEdDJESHYyN01HTkd6Y3didHc0Yk42OEdmWHIxNisxT0ltSWlJaUk2cFJ6eCs0TDI3cDBGOXE2ZEJlK1h4MGdVUFg4OHNzdmdxdXJxN0J0MnpaVGgxSmwzNjhPRU1SN3dMbGo5NFdtdmllSjZnSmJLb2lJaU9peGMvejRjUUJBMTY1ZFRSd0pFUm1DU1FVUkVSR1pSR3hzTEc3ZXZLbTFUQkFFL1BUVFQwaElTSUNMaXd0ZWZQRkZFMFZIUkZYQlFtMGlJaUl5aVZPblRtSExsaTE0OGNVWDBhNWRPNmhVS3B3L2Z4N3A2ZWxvTndETXhRQUFBZ0JKUkVGVTBxUUp2dmppQzFPSFNFUUdZbEpCUkVSRUp0Ry9mMy9rNU9UZzdObXpPSGp3SUdReUdabzNiNDUzM25rSG8wZVBocjI5dmFsREpDSURNYWtnSWlJaWszaisrZWV4Y0NIcm1JbWVCcXlwSUNJaUlpSWlvekNwSUNJaUlpSWlvekNwSUNJaUlpSWlvekNwSUNJaUlpSWlvekNwSUNJaUlpSWlvekNwSUNJaUlpSWlvekNwSUNJaUlpSWlvekNwSUNJaUlpSWlvekNwSUNJaUlpSWlvekNwSUNJaUlpSWlvekNwSUNJaUlpSWlvekNwSUNJaUlpSWlvNWliT2dBaUlxS24xYW5ZTXdEV21Ub01xbU1sM3p2UnM0VkpCUkVSVVMwNUhSZVAwM0h4cGc2RGlLaldzZnNURVJGUkRSSUU0WVlnSU0vVWNkRGpRRkFLZ25ERDFGRVExUVcyVkJBUkVkV2dSK29IK3hYbTFocEJRQnRUeDBLbUpRaEMraU4xd1g1VHgwR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TlBVDVmOGorZXVaUU85MzdBQUFBQUVsRlRrU3VRbUNDIiwKCSJUaGVtZSIgOiAiIiwKCSJUeXBlIiA6ICJmbG93IiwKCSJWZXJzaW9uIiA6ICIyMSIKfQo="/>
    </extobj>
    <extobj name="ECB019B1-382A-4266-B25C-5B523AA43C14-6">
      <extobjdata type="ECB019B1-382A-4266-B25C-5B523AA43C14" data="ewoJIkZpbGVJZCIgOiAiNDI2ODI2NTQ2NDU1IiwKCSJHcm91cElkIiA6ICIxMjM3MjMyOTg2IiwKCSJJbWFnZSIgOiAiaVZCT1J3MEtHZ29BQUFBTlNVaEVVZ0FBQTRZQUFBTFhDQVlBQUFEUjFsN3JBQUFBQVhOU1IwSUFyczRjNlFBQUlBQkpSRUZVZUp6czNYbGNWWFgreC9IM3VWd1FFWGRVTkhMTGxWeFEzRTNOTkhQTDFMU3NTZHZIYVpteGNwckpscWxwY3FZYXQzNWxlMDVUYVdVdWxZbTVaZTdpRW02NEpBSW1LaVlpS3NwMnVlZjNSOXc3SVBleTR3WHU2L2w0OUFqdU9mZmNEeGU1My9NKzU3dEl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2dJakk4WFFBQVZDUk4yclFKOGxXMU93MGZuMWFlcmdXb3lreTdtWnh0czMyZWNEUTZ4dE8xQUFBa3E2Y0xBSUNLeEdwVXY4a3dqT21HVk52VHRRQlZtV0V4c2d4ZmkxWFN5NUt5UFYwUEFIZzdpNmNMQUlDS3hDS2pzV0VRQ29HcndOY3dMQzBhaElaVzkzUWhBQUR1R0FLQVd6MjZkZFdRd1RkNXVneWdTdG0zUDFvclZxMVJabWFXcDBzQkFPUkNNQVFBTjY1djMwNFBUUHFkcDhzQXFwUWwzM3luTlQrc0p4Z0NRQVZEVjFJQUFBQUE4SElFUXdBQUFBRHdjZ1JEQUFBQUFQQnlCRU1BQUFBQThISUVRd0FBQUFEd2NnUkRBQUFBQVBCeUJFTUFBQUFBOEhJRVF3QUFBQUR3Y2dSREFBQUFBUEJ5QkVNQUFBQUE4SElFUXdBQUFBRHdjZ1JEQUFBQUFQQnlWazhYQUFEZTV2TGx5K3JYcjEreG4xZXRXalVGQkFRb01EQlF6WnMzVjZ0V3JkUzFhMWYxNk5GRFZpc2Y1d0FBb09RNGt3Q0FTaUlqSTBNWkdSazZkKzZjamg4L3JvMGJOK28vLy9tUGF0ZXVyVEZqeHVqKysrOVhZR0NncDhzRUFBQ1ZFRjFKQWFDU08zLyt2RDcrK0dPTkhqMWFPM2Z1OUhRNUFBQ2dFaUlZQWtBVmNlN2NPVDMrK09QYXVIR2pwMHNwc3FOSGorcVRUejdSd3c4L3JLMWJ0NWJxV0RhYlRWRlJVZnEvLy9zLzNYbm5uVXBMU3l1ek9nRUFxT3JvU2dvQVZVaFdWcFplZXVrbExWeTRVUFhyMS9kME9mbWtwNmRyeDQ0ZDJyUnBrelp0MnFURXhFVG50a21USmhYN2VNbkp5ZHF5WllzMmI5NnNMVnUyS0RVMTFibk5OTTB5cXhzQWdLcU9ZQWdBRll5L3Y3K0Nnb0tjMzJkbVp1ckNoUXRLVDA4djB2TlRVbEwwNmFlZjZva25uaWpIS292dnlKRWptalJwa2pJek04dmtlSXNYTDlhLy92VXZBaUFBQUdXQVlBZ0FGVXpQbmowMWE5YXNmSThuSmlacXc0WU4rdTkvLzV2blRwc3JLMWV1ckhEQk1EMDl2Y3hDb1NSZHVIQ0JVQWdBUUJsaGpDRUFWQkxCd2NHNjQ0NDc5UG5ubjZ0MTY5WUY3dnZycjcvbTZWWUpBQUJRRUlJaEFGUXl0V3JWMHRTcFV3dmRMeWtwNmFyVUF3QUFLaitDSVFCVVFsMjdkcFZoR0FYdTQrL3ZmOVhxQVFBQWxSdGpEQUdnRXZMeDhaSFZhbFZXVnBiTDdUVnExTWd6Z1UxUnBhV2w2ZWpSb3pwKy9Mak9ueit2UzVjdXFYcjE2cXBWcTVhdXVlWWFoWWFHcWxxMWFtWHdFMVFleWNuSmlvNk9Wbkp5c3BLVGsxV3RXalhWcVZOSHdjSEI2dENoZy96OC9NcjE5V05qWTdWbnp4NmRPM2RPL3Y3K0NnOFBWOXUyYmN2MU5RRUEzb2RnQ0FDVlVHSmlvdHRRS0VsOSsvYVYxVnI0UjN4cWFxbzJiZHFrclZ1M2F2ZnUzVXBJU0Nod2Y2dlZxdkR3Y04xenp6M3EwNmRQZ2Z0KytPR0hldWVkZHdxdHdjSGRaRG1mZnZxcFFrTkQ5WWMvL0VFN2R1d284dkg2OWV1WDd6Ri9mMzl0M3J5NTBPZmFiRFl0V2JKRUVSRVIycjkvdjl0SmJxcFZxNmJ3OEhCTm1qUkozYnQzTDFKZDk5eHpqdzRlUE9oeVcrZk9uVFZ2M2p4SlVseGNuS1pQbjY2b3FLZzgrL1R1M1Z0dnZmV1dKR242OU9sYXNtU0oyOWNLRHcvWCsrKy9YNlM2Sk9teHh4N1R0bTNiWEc3cjFxMmIzbnZ2dlNJZkN3QlF1UkFNQWFBUyt1Njc3OXh1TXd4RDk5NTdiNEhQdjNUcGt1Yk1tYU9JaUlnaUw0T2huTUFVR1JtcHlNaEk5ZTdkVzYrODhvcnExS2xUck5vcnVrMmJObW5HakJrNmZ2eDRvZnRtWkdSb3k1WXQyckpsaTNyMjdLbFhYbmxGOWVyVkszVU4rL2Z2MTZPUFBxcExseTRWdU4vNDhlTUxESVpSVVZGS1NVa3AwdS9vNHNXTDJybHpwOXZ0bzBhTkt2UVlBSURLaXpHR0FGREo3Tml4dzNsWHlaWDc3NzlmN2RxMUsvQVlwMDZkMHBJbFM0b1ZDcSswZGV0VzNYdnZ2YnB3NFVLSmoxSFJmUExKSjVveVpVcVJRdUdWSWlNak5YSGlSTVhHeHBhcWh0VFVWRDM5OU5PRmhrSkphdE9talRwMDZPQjJ1OTF1MTRZTkc0cjB1aHMyYkpETlpuTzVMU0FnUUlNR0RTclNjUUFBbFJQQkVBQXFnYXlzTE8zZnYxK3Z2dnFxSG4zMFVXVmtaTGpjYjhTSUVYcmtrVWV1V2wwSkNRbDY0WVVYcnRycmxhZTVjK2ZxalRmZUtOVXhFaE1UOWNRVFQraml4WXNsUHNhOGVmUDA2NisvRm5uL2NlUEdGYmo5eHg5L0xOSnhmdmpoQjdmYmhnd1p3bVJHQUZERjBaVVVBQ3FZVFpzMmFjQ0FBYzd2czdPemxaYVdWdUJ6ckZhckprK2VyUHZ2djcvUTJVb0w0K3ZycTlxMWE2dFdyVnE2ZlBteUVoTVRDNjEzNTg2ZDZ0YXRXNmxlMTVQV3JsMWI0RjFZU2FwVHA0NnV2ZlphcGFlbkt5NHV6dTNkdFJNblRtajY5T2w2OWRWWGkxMUhlbnA2Z1YxRFhSa3laSWhtenB6cE5veHUyN1pONmVucEJRYTc5UFIwYmQyNjFlMTJ1cEVDUU5WSE1BU0FDaVk3Tzd2SWk5TUhCQVRvNXB0djFnTVBQS0NRa0pBU3YyYVBIajEwODgwM3EzUG56bXJac21XZWNKbVNrcUxQUC85YzgrYk5rOTF1ZC9uOEJRc1c1QXVHVFpvMHlUTWh5NlZMbDNUZ3dBRzNOYlJ1M2RybFdMZ2FOV3BJa3RxM2I1L244Vk9uVGhVNFdVNTRlTGdzbHJ3ZFkxeUZvek5uenVqdmYvKzcyK00wYU5CQTA2Wk5VNzkrL1p6SFMwdEwwMmVmZmFiMzNudlA1Y1EwcTFldjFvTVBQcWpXclZ1N1BhNHJodzhmTHRiK3lwa0E1OVpiYjlXQ0JRdGNicy9JeU5EV3JWczFjT0JBdDhmWXZIbXoyN3ZRVFpzMlZlZk9uWXRkRndDZ2NpRVlBa0FsMXF4Wk13VUdCaW9oSVVGTm1qVEpGNFFLWWhpR3hvd1pvM3Z2dmJmQVVGbW5UaDA5OHNnanFsR2podHV1bHR1M2IxZDJkclo4Zkh5Y2p3MGZQbHpEaHc5M2ZyOXYzejdkZDk5OWJsL25zY2NlY3ptVHFNT1VLVlB5ZlArZi8vekhPVHVuSzNQbXpGRkFRSURiN1E3Ly9lOS8zWTduQ3c0TzFzY2ZmNndHRFJya2VieDY5ZXA2K09HSDVlUGpvN2x6NTdwODd2ejU4L1hTU3k4Vit2cnUxS3RYVDNmZmZiZTZkZXVtbWpWcktpa3BTUWNQSG5UWnpmVDIyMjkzR3d3bGFkMjZkUVVHdzRLNmtYSzNFQUM4QThFUUFDcXhnd2NQNnVEQmc1by9mNzZDZzRQMXh6LytVVU9IRGkzMGVmWHExZE9DQlF2VXBrMmJJci9XaEFrVDlQNzc3N3ZzMXBxV2xxYVltSmhLdDc1ZVNrcUtsaTVkNm5iN3l5Ky9uQzhVNW5iMzNYZnI0NDgvZGhrc3QyelpVdUs2MnJkdnI3bHo1NnAyN2RyT3g1bzNiKzYydTY1am03dFpSVGR1M0NpYnplWnlDWk9zckN4dDJyVEo1Zk1zRm90R2pCaFI0cDhEQUZCNU1Qa01BRlFSaVltSmV1NjU1L1Q4ODg4ck16T3p3SDNyMWF0WHJGQW9TWDUrZm1yVnFwWGI3YWRPblNyVzhTcUNUWnMydVoyWnRXUEhqZ29QRHkvdytmNysvbTVuQlQxNzlxeU9IVHRXN0pvQ0F3TTFaODZjUEtHd0tHNi8vWGEzMnk1Y3VKQnZQVVNIN2R1M3UrMjYzS3RYTHpWczJMQllkUUFBS2lmdUdBSkFGYk5peFFwbFptYnE5ZGRmTC9FeGJEYWJFaE1UZGVMRWlUei94Y2ZIdTMxT1pWeTJZdnYyN1c2MzllM2J0MGpIS09pT1lseGNuSm8xYTFhc21uNzN1OThwS0Npb1dNK1JwSnR1dWtuMTZ0VlRjbkt5eSswLy92aGpuakdmRG5RakJRQ0lZQWdBRmMrQUFRTTBhOWFzUEkvWmJEWmR2SGhSUjQ4ZTFmcjE2N1YwNmRJQ1p5cGR1M2F0RmkxYVZPaFNCcEprbXFaMjc5NnR5TWhJSFRwMFNERXhNVHA5K3JUYmlXYmNLY3E2ZXhYTm5qMTczRzU3OTkxMzllNjc3NWJxK0NVSnkwWHBDdXlLMVdyVjZOR2ozYzZ1K3VPUFArcnBwNS9PODVqZGJ0ZjY5ZXRkN2wrclZxMDhzK01DQUtvMnVwSUNRQ1ZndFZwVnQyNWRkZXZXVFZPblR0V2lSWXZVc21YTEFwL3p3UWNmRk5pbE5ETXpVd3NXTE5Dd1ljUDAwRU1QNllNUFB0REdqUnQxNnRTcFlvZEM1UVRNeWlZcEthbGNqMy8rL1BsaTdWK3paazAxYmRxMHhLODNkdXhZdDh1VkpDWW02dURCZzNrZWk0cUswcmx6NTF6dVAzVG9VUG41K1pXNEZnQkE1VUl3QklCS0tEZzRXTE5uejVhdnI2L2JmWktTa3ZUVFR6KzUzSmFRa0tCSmt5WnA1c3laT25QbVREbFdXbkZsWm1hNkhWOVlWdHl0ZGVoT28wYU5TdlY2alJzM1ZwOCtmZHh1djNLeGU3cVJBZ0FjQ0lZQVVFbUZoSVNvZCsvZUJlNnpkKy9lZkkrZFBYdFdreWRQMXBFalI0cjBPblhxMUZGb2FLZ0dEeDZzNE9EZ0V0ZGIwVnkrZk5uVEplUlRsT1UxQ2pOKy9IaTMyNjRNaGxkKzc5QzZkZXQ4NjBZQ0FLbzJ4aGdDUUNWMjNYWFhhY09HRFc2M3U3b2IrT3FycnlveE1kSGwvaGFMUlRmZGRKTUdEQmlnMXExYjY1cHJyc2tUVmg1Ly9IRzN6NjFzQWdNREM5emVvRUVEMWFsVHAxU3ZVYjkrL1dMdDc2NGJhSEgwN2R0WHdjSEJMbjlQTVRFeFNraElVRWhJaUtLam85MytMcmxiQ0FEZWgyQUlBSlZZZG5aMnNmYVBqNDkzMjMzUTM5OWYvL2QvLzFmZ0VnM0Y3UnBaa1ZtdFZ0V29VY1B0cERsang0N1Y3My8vKzZ0ZVYybFpMQmFOR1RORzc3enpqc3Z0NjlhdDA4U0pFOTMrTzdCYXJSbzJiRmc1VndrQXFHam9TZ29BbFZoaDNVR3ZYUFpnOCtiTmJ2ZTk4ODQ3QzEyM3J6d25heW5yeVd1S2NyekdqUnU3M1hiNDhPRXlyZWRxR2oxNnRNdkY3Sld6ZHFNa3QzZWErL1hycDdwMTY1WnJmUUNBaW9kZ0NBQ1YxTEZqeDdSang0NEM5Mm5TcEVtZTcyTmlZdHp1MjdGanh3S1BkZWJNR2NYRnhSV3p5cUlyN3RJT2hYVzd2SGp4WXFISDZOS2xpOXR0MjdadEsvYXNvaFZGVUZDUTI2VW05dXpabytQSGp5czJOdGJsOXR0dXU2MmNxd01BVkVRRVF3Q29oTTZkTzZlLy92V3ZCWGJ0TkF3ajN3eVZLU2twYnZjdmJIYlNqejc2cUFTVi9vKy92MytCMi9mdjMxK3M0MVdyVnEzQTdmdjI3U3YwR0FYZElVMVBUOWViYjc1WnJKb2NDbG9tNUdweHQ0WmxWbGFXdnY3NmE1ZmI2dGV2WCtpRVJnQ0Fxb2xnQ0FDVnlLbFRwL1RwcDU5cTNMaHhoWFlqN2RxMWE3N0pUd29LVTE5Ly9iV3lzckpjYmx1NmRLbSsrdXFyRWxiOW01bzFheGE0ZmRteVpmbnVTSnFtNlRiODFxcFZxOERqZmZUUlIvbG1IcjB5c1BYdjMxLzE2dFZ6ZTR5bFM1ZHE5dXpaYnQrWEsrM2N1VlAzM1hlZm9xT2ppN1IvZWVyZXZidmJOUkdYTFZ2bTh2RVJJMGE0N1lJS0FLamErUFFIZ0FvbU1qSXlYM2UrN094c1hiaHd3ZTFFS2E1TW1USWwzMk1OR3paMHUvL2h3NGYxOE1NUGEvTGt5V3JkdXJXc1ZxdU9IRG1peFlzWGEvWHExY1g4S2ZKcjJMQ2hxbGV2cnJTME5KZmIwOVBUTlduU0pJMGNPVkxYWEhPTlRwOCtyUTBiTnVoZi8vcVhRa05EOCszZnJGbXpBbC92eUpFanV2UE9PelYwNkZEVnJGbFR4NDRkMDlhdFd4VVJFZUhjcDFxMWFycjc3cnYxMWx0dnVUM09aNTk5cG5YcjFtbjA2TkhxMHFXTHJyMzJXdFdvVVVQcDZlbTZjT0dDWW1OanRXL2ZQcTFkdTFZSkNRbkZlay9LazJFWXV2MzIyelY3OXV4ODI4NmVQZXZ5T2JmZWV1dFZxQXdBVUJFUkRBR2dna2xQVHk5MXdMam5ubnQwL2ZYWDUzdThlL2Z1bWo5L3Z0dm43ZHUzVDQ4Ly9uaXBYdHNkaThXaVRwMDZLVEl5MHUwK2x5OWYxc0tGQzR0MHZIYnQyc25mMzcvQVJlcFBuanlwZWZQbU9iOTMxWjExd29RSldyNThlWUhqSjArY09LRzVjK2NXcWE2SzVOWmJiOVhjdVhPTDFMVzFRNGNPYXRteTVWV3BDd0JROGRDVkZBQ3FtRnR2dlZWUFBQR0V5MjI5ZS9mT055Rk5VYlZ1M2RybG5idmlHRDE2ZEttZW41dlZhdFdJRVNOS2ZaenExYXRyNXN5WnFsR2pScG5VVlpIVXJsMWJnd2NQTHRLK3JGMElBTjZOWUFnQVZZU2ZuNSttVEptaXYvM3RiMjVuN0xSYXJmckxYLzVTN0lYVUF3TUQ5ZXFycjhyWDE3ZFVOUTRhTktqUTJVK0w0OEVISHl4MHJHRlJOR3ZXVE8rKysyNkJYVzBycS9Ianh4ZTZqNStmbjI2NTVaYXJVZzhBb0dJaUdBSkFKZWZuNTZlUkkwZnE4ODgvMTZSSmsyU3hGUHpSM3E5ZlB6Mzc3TE5Gbm1Ra0tDaEk3NzMzbnBvM2IxN3FXbjE4ZlBUYWE2K3BSWXNXcFQ2V0pEVnExRWl2di82NkFnTURTMzJzME5CUXpaOC9Yd01IRGl6VmNkcTBhYVBnNE9CUzExTldPblhxcE5hdFd4ZTR6MDAzM1ZRbTd5RUFvUEppakNFQVZDS0JnWUVLREF4VVVGQ1FRa05EMWJGalIvWHQyMWUxYTljdTFuSEdqaDJyOXUzYmErN2N1ZHE2ZGF2TGZmejkvWFhiYmJkcDh1VEp4VDUrUVJvMWFxVC8vdmUvbWpkdm5oWXRXcVRVMUZTMyt6WnIxcXpBV1VPVmE5emsyMisvcmRXclY4dHV0N3ZkdDZCMUN5V3BYcjE2bWpGamhvNGNPYUw1OCtkcjY5YXRTa3BLS3ZSbmF0aXdvZnIyN2F2Qmd3ZXJWNjllaGU1L3RZMGFOVW96Wjg0c2NEc0F3THNWcnk4UkFGUnh6ZHVHVFRFc21pTko5MCs4V3k5TWU5clRKWlc3czJmUGF2ZnUzVHA5K3JRdVg3NnNHalZxcUVXTEZnb0xDeXQwN2NIU3N0bHNPbkRnZ0k0ZVBhcno1OC9MWnJPcGV2WHFhdGl3b2RxMGFWUG96S05YU2sxTjFkNjllNVdRa09BTW5EVnExRkNUSmswVUdocWFiL21Pb29pUGoxZHNiS3hTVWxKMDRjSUYyZTEyVmE5ZTNYbmM1czJiS3lnb3FOakh2WnFlZi81NXJWaXh3dVcyNE9CZ0xWdTJyTkE3eldWbHlUZmY2Y1YvL0V1WExsK1daSDZhYW1ROWV1YkFBZmRYQndBQVZ3VjNEQUhBeTlXdlgxK0RCZzN5eUd0YnJWWjE2dFJKblRwMUtwUGpCUVlHcWsrZlBtVnlMSWZtelp1WFNUZGFUemw3OW15Qnk0Mk1IRG55cW9WQ0FFREZSVXNBQUVBVnRuanhZdGxzTnBmYkRNUEl0MlltQU1BN0VRd0JBS2lpVWxOVDllV1hYN3JkZnVPTk41WjQrUklBUU5WQ01BUUFvQW95VFZNelpzeFFTa3FLMjMxKzk3dmZYZFdhQUFBVkYyTU1BUUNveE5hdlg2L3o1OCtyZi8vK3FsT25qdXgydTQ0Y09hTDMzbnRQNjlldmQvdThmdjM2RlRwTEt3REFleEFNQVFDb3hJNGRPNlkzM25oRHlsbGl4R2F6dVIxVDZPRG41NmNubm5qaUtsVUlBS2dNQ0lZQUFGUVI2ZW5wUmRydnFhZWVxdFF6clFJQXloNWpEQUVBOENKanhvelIrUEhqUFYwR0FLQ0M0WTRoQUFCZTR2YmJiOWUwYWRNOFhRWUFvQUlpR0FJQVVNVUZCUVhwaVNlZTBMQmh3enhkQ2dDZ2dpSVlBZ0JRaVhYdjNsMjMzSEtMZnY3NVo1MDVjMGFYTDErVzFXcFZ2WHIxMUs1ZE8vWHIxMC9EaGcxVHRXclZQRjBxQUtBQ0l4Z0NBRkNKdFcvZlh2Lzg1ejg5WFFZQW9KSWpHQUtBR3drblQycjl4czJlTGdPb1VnNzkvTE5zMmRtU0pGT0c2ZWw2QUFDL0lSZ0NnQnNiTm0zUmpsMVJuaTREcUZJeU03T1VrWkhoNlRJQUFGY2dHQUpBTHFiTWk0YVVLUmwrR1JtWnlzakk5SFJKUUpWa21xWnBTdWZQWkdWbWVib1dBQURCRUFEeXNHZG5yemNzUHZOa21xeitYV21ZZmpWOGpkYUdZZkZOejhvK2FUT05YejFkRVlyQTBBVjd0dm1WWW1LNGZRZ0FGWURoNlFJQW9NSUpEZlZyWXJQVjhuUVpLSnBhdnI3aDFmMzhsa255emM3Ty9qejIxMStuMUtwVmk3RnJGVnpXT1d2Nm1UTUhVajFkQndEZ045d3hCSUFySFRpUWVWSks4blFaS0pxZ1RwM09TeklseVdLeFpLUW1KcDVOVFV5MGU3b3VBQUFxRTR1bkN3QUFBQUFBZUJiQkVBQUFBQUM4SE1FUUFBQUFBTHdjd1JBQUFBQUF2QnpCRUFBQUFBQzhITUVRQUFBQUFMd2N3UkFBQUFBQXZCekJFQUFBQUFDOEhNRVFBQUFBQUx3Y3dSQUFBQUFBdkJ6QkVBQUFBQUM4SE1FUUFBQUFBTHdjd1JBQUFBQUF2QnpCRUFBQUFBQzhITUVRQUFBQUFMd2N3UkFBQUFBQXZCekJFQUFBQUFDOEhNRVFBQUFBQUx3Y3dSQUFBQUFBdkJ6QkVBQUFBQUM4SE1FUUFBQUFBTHdjd1JBQUFBQUF2QnpCRUFBQUFBQzhITUVRQUFBQUFMd2N3UkFBQUFBQXZCekJFQUFBQUFDOEhNRVFBQUFBQUx3Y3dSQUFBQUFBdkJ6QkVBQUFBQUM4SE1FUUFBQUFBTHdjd1JBQUFBQUF2QnpCRUFBQUFBQzhITUVRQUFBQUFMd2N3UkFBQUFBQXZCekJFQUFBQUFDOEhNRVFBQUFBQUx3Y3dSQUFBQUFBdkJ6QkVBQUFBQUM4SE1FUUFBQUFBTHdjd1JBQUFBQUF2QnpCRUFBQUFBQzhITUVRQUFBQUFMd2N3UkFBQUFBQXZCekJFQUFBQUFDOEhNRVFBQUFBQUx3Y3dSQUFBQUFBdkJ6QkVBQUFBQUM4SE1FUUFBQUFBTHdjd1JBQUFBQUF2QnpCRUFBQUFBQzhITUVRQUFBQUFMd2N3UkFBQUFBQXZCekJFQUFBQUFDOEhNRVFBQUFBQUx5YzFkTUZlTHVndG0xckJxaDZKNHNVNU9sYUFQeVAzYTdMNlRiYjNsL2o5cC8yZEMwQTNHdlVxRk1OLzVwbUo4UEhwNkduYXdGUWRIYkR6RGF6elBqalIvY2VrR1QzZEQwZ0dIcGNEY1AvWnNNdzV4Z3lydlYwTFFEK3g4Y3dVMnRZZkY2VDlDOUoyWjZ1QjRCcjFldW9ud3pMWE1OUVMwL1hBcURvZkdUWVRLdTJob1JjUHpvaElUclowL1dBcnFRZVowZ2RaQ3JFMDNVQXVJSmhCSnFHdWpSdDJyR1dwMHNCVUtBMmtscDR1Z2dBeFdhVllYU3pWek5xZUxvUS9JWTdoaDVuR0lZaFE1S3VhZEpZSWRjMDhYUkJnRmRMUHBlaTJMaDRaV2RuUzVKaHQ5c05UOWNFb0NBV1p6c2EzS2lobWpXbEF3NVFrZG50cHZiczI2L016RXdaTWcyWnRMTVZCY0d3QWhrM1pwU21QUFlIVDVjQmVMV1ZhMzdRTTgvL1hlY3ZYUEIwS1FDS2FkaVF3WHBoMnRPZUxnTkFBVEl5TWpSbytHaWRQSlhvNlZKd0JicVNBZ0FBQUlDWEl4Z0NBQUFBZ0pjakdBSUFBQUNBbHlNWUFnQUFBSUNYSXhnQ0FBQUFnSmNqR0FJQUFBQ0FseU1ZQWdBQUFJQ1hJeGdDQUFBQWdKY2pHQUlBQUFDQWx5TVlBZ0FBQUlDWEl4Z0NBQUFBZ0pjakdBSUFBQUNBbHlNWUFnQUFBSUNYSXhpaTJCSVRFelYrL0hnTkhqeFltemR2OW5RNXFBRDY5dTJyOFBCd3ZmamlpL20yVFpreVJlSGg0Um94WW9SSGFnT0F5dXpERHovVURUZmNvQ2VmZkZJMm04M1Q1UUNvd2dpR1ZjanAwNmNWSGg3dS9PK1paNTRwMFhGZWVPRUY1ekc2ZCsrZWIvdjMzMyt2Mk5oWW5UdDNUdlBuenkrRHlnRUFxTmpTMDlQVnUzZHZoWWVIYStqUW9ZWHViN2ZiTlhEZ1FJV0hoMnZRb0VFeVRiUEEvVmV2WHUxc2V6Lzg4RVBuNHg5OTlKSFMwdEswWWNNR1JVZEhsOG5QVWhFa0ppYXFXN2R1em5PTk0yZk9lTG9rd09zUkRLdXdkZXZXS1NrcHFWalBTVTVPMXFwVnF3cmNKeXdzVEZhclZaTFVxMWV2VXRXSWtydHc0WUlTRXhNOVhRWUFlQVYvZjMrRmg0ZExrczZjT2FQNCtQZ0M5NCtPanRhRkN4Y2tTU2twS1RwOCtIQ0IrKy9hdGN2NWRjK2VQWjFmT3k3UU5tellVQzFidGl6VnoxQ1JSRVJFT01PeTNXN1hpaFVycnNycm5qeDVVcW1wcVZmbHRVcmp5SkVqbmk0QlhvaGdXSVhaYkRZdFdiS2tXTTladkhoeG9WMVZ3c0xDOU4xMzMybkpraVdhTkdsU0thdEVjYVdrcE9pUlJ4N1I0TUdEOWNNUFAzaTZIQUR3R24zNjlIRit2WDM3OWdMMzNicDFhNTd2Qzl0LzU4NmRrcVNhTld2cSt1dXZkejQrYTlZc0xWaXdRSXNYTDFiTm1qVkxXSG5GODkxMzMwbVMvUHo4SkVuTGxpMHIxOWZidlh1MzdycnJMdDE2NjYwNmNlSkV1YjVXYVN4ZXZGakRody9YUXc4OTVPbFM0SVVJaGxWVXExYXRwQ0lHUFFlYnphWkZpeGJsZWI0N0RSbzBVTE5temNxZ1VoVFh4WXNYdFgzN2RtVm5aM3U2RkFEd0tybURZV1JrWklIN2J0bXlSWkxrNitzckZSSU1rNU9URlJjWEowbnEwYU9ITEpiL25aNVpyVmExYmR0V0FRRUJwYTYvb3RpM2I1K09IVHNtU1JveVpJZ2tLVFkyVmdjUEhpeTMxNHlMaTlQUFAvOWNic2N2SzFGUlVUcDkrclNueTRDWEloaFdVZTNidDVja0pTVWxGZm11MHRxMWE1V1VsQ1FmSHgrMWE5ZXVuQ3NFQUtCeWFkNjh1Um8zYml6bDNPRnpkNEh1NHNXTHp2R0F2WHYzbG5KTytMT3lzbHp1NzdoYktDOFpvdUc0T3hnWUdKam56bGg1M3pVRVVEQ0NZUlhWc1dOSEJRVUZTWklXTGx4WXBPZDg4Y1VYa3FRYmJyakIyYlVEUUlrWllXRmhkYnAyN2RxcVM1Y3U0N3AwNlRLMVZhdFd0VHhkRkZBUmRPclVLU1FzTEd4YVdGalk4RTZkT3JVSURRME45SFJOUmVXNGE1aWFtcXBEaHc2NTNDY3lNbEoydTEyR1llaW1tMjZTY2lhdjJidDNyOHY5YzQ4dnJPckJNRE16MHptWHdVMDMzYVJycjcxV1hicDBrU1N0WExtU21WY0JEN0o2dWdDVUQ4TXdORzdjT0wzNzdydUtpb3JTa1NOSDFMcDFhN2Y3SHp4NDBObGczWG5ubllxSWlIQzc3NEVEQnpSeDRrUkowb3N2dnFoUm8wYTUzQzhySzB2ZmZmZWQxcTFicDhPSER5c2xKVVUxYXRSUTQ4YU4xYjkvZjkxNzc3M3k5L2VYSkMxWXNFQXpaODZVSkgzOTlkZXFYcjI2M25qakRXM1pza1VwS1NrdVgyZlhybDM2OXR0dnRYdjNiaVVsSmNrMFRkV3ZYMTloWVdFYU0yYU11bmJ0V3VqN0ZCc2JxMFdMRm1ubnpwMDZmZnEwTWpNelZiOStmYlZ2MzE1MzNubW51blhybHU4NTJkblordjc3NzdWbXpSb2RQSGhRS1NrcDh2UHpVM0J3c0hyMjdLazc3N3hUSVNFaExsL3ZxYWVlMHZyMTY5V2dRUU45Ly8zM09uLyt2RDc3N0RQOThNTVBPblhxbFB6OC9OU3BVeWM5K09DRDZ0eTVjNTduUHYvODgva0c1OCtjT2RQNXZrblNqei8rNkJ5RE1tREFBS1dtcG1yWXNHRjY1WlZYdEdMRkNuMzg4Y2VLajQ5WFVGQ1FsaTlmbnVkWXFhbXBXclJva1RadDJxUzR1RGlscHFhcVJvMGFhdGFzbWZyMzc2L3g0OGNyTUxEOHp0MVdyMTZ0YjcvOVZnY1BIdFRGaXhkVnAwNGRoWVdGYWNLRUNjNlRodHdPSHo2c3UrKytXOHA1YjBhT0hLbVBQdnBJeTVZdFUySmlva2FPSEttLy8vM3Y1VmF2T3kxYnRxeGR1M2J0enBKNlMrb21xWWRoR0UxTjAxeGp0Vm8vdnVvRkFSV1FZUmdCRm90bG5HbWEwMzE4Zkk3NCtQaHNEUXNMMjI0WXh2WXpaODVFSnlRa3BIbTZSbmY2OU9tanhZc1hTem5kUTNPUEIzUndkQ050Mzc2OWV2VG80WHc4TWpMU09ZRk5ibzQ3aHRkZWU2MmFOR21TWjl1VUtWTzBhZE1tQlFjSDUvdmN2ckx0Yk5La2laWXNXYUpseTVZcFBqNWUyZG5aYXRXcWxjYU5HNmRiYjcyMXdKL3I2TkdqbWo5L3ZuYnMyS0V6Wjg2b1JvMGE2dENoZys2NTV4NTE3OTVkSTBhTVVHSmlvbnIzN3EyMzNucXJHTzlZWHV2WHI5ZkZpeGNsU2JmY2NvdnovMUZSVVVwSlNkSEdqUnMxY09EQUloMXJ5NVl0aW9pSTBKNDllNVNjbkN5THhhSUdEUnFvZS9mdW1qaHhva0pDUWpSMDZOQjhNNTQ2Mmc1SmF0MjZ0ZlBDK0ljZmZxaDMzbmxIeXVsRlZhZE9IWmV2Ky9EREQrdW5uMzVTczJiTlhNN2xrSmFXcGhVclZtajkrdlU2ZlBpd3pwMDdKNnZWcW11dXVVWTMzbmlqSmsyYWxLYzlQWDc4dUVhUEhwM25HS21wcVhuK3JkeDExMTM2ODUvL25HZWYwcHlQbE9TOEMxVWZ3YkNLTWsxVFk4ZU8xWWNmZmlpYnphYUZDeGZxdWVlZWM3dS80ME94ZWZQbTZ0bXpaNm03Y3h3NWNrUi8vdk9mbFpBQTVXeWhBQUFnQUVsRVFWU1FrT2Z4OCtmUDYvejU4enAwNkpDR0R4K3VhNis5TnQ5ekwxMjZwS2VlZWtxeHNiRXVqNTJXbHFhWFhucEphOWFzeWJmdDVNbVRPbm55cENJaUlqUnExQ2c5Kyt5enp2RWR1ZG50ZHIzNTVwdjY5Tk5QODAwaGZ1clVLWjA2ZFVyVnFsWExGd3dURWhJMGRlcFV4Y1RFNUhrOEt5dExSNDhlMWRHalI3Vnc0VUw5K2M5LzF2ang0d3Q4ajM3NTVSYzkrdWlqT25YcWxQT3hqSXdNYmQ2OFdkdTJiZE9NR1RQVXYzLy9BbzlSVk45KysyMkJJV25MbGkxNjdybm5uRFBvT1p3L2YxNTc5KzdWM3IxN05YLytmTTJjT1ROZllDMnR5NWN2NjY5Ly9hdnpSTW9oS1NsSmE5YXMwWm8xYXpSNThtVDkvdmUvTC9BNC8vakhQL0tkTkYxRlJtaG9hSGMvUDc5SmhtSGNMS21CWVJnMXIveU05Zkh4S1hpK2VzQkxHSVpobXFacEdvWmhTR3FUODk5ZGhtRmNiTkNnd2ZHZ29LQkYyZG5abisvYnQ4OTFRK0JCUFhyMGtOVnFsYzFtVTJSa3BPNi8vLzU4KzJ6YnRrM0t1ZnZYcUZFak5XL2VYUEh4OGRxK2Zic2VmZlRSUFB1ZVBYdldPY09wbzl0cFNXUmtaT2l4eHg3VGpoMDc4ankrZi85KzdkKy9YN0d4c1pveVpZckw1Mzc1NVplYU9YTm1ucTZ4S1NrcDJyUnBrelp2M3F4cDA2YVZ1SzRyT1NhZHFWdTNyblBHMVp0dnZsa3pac3lReldiVDh1WExDdzJHRnk1YzBMUnAwNXp2YzI3SGpoM1RzV1BIMUs1ZE83ZWhxRHlscHFacXpKZ3hTazVPenZPNHpXWnpuaWVzWHIxYUgzLzhzV3JYcmwzaTF5bkw4NUhDenJ2Z1BRaUdWWlRqN3RtUUlVTVVFUkdoaUlnSVRaa3l4ZVVkbjVTVUZLMWN1VktTZE1jZGQ1VDZ0ZVBpNHZUQUF3L284dVhMTWd4RFE0Y08xUzIzM0tKcnJybEdseTlmMXQ2OWUvWFZWMSs1ZmY2WFgzNnB1TGc0alJvMVNwMDZkVkpTVXBJYU5HZ2c1VndkZS9MSko1ME5YMWhZbU1hUEg2L3JycnRPMmRuWk9uVG9rRDc5OUZQRng4ZnIyMisvbGNWaTBRc3Z2SkR2TmFaUG42NnZ2LzVha2hRY0hLemYvZTUzNnR5NXM2cFhyNjRUSjA1bzdkcTErUUpqVWxLU0huendRZWNTSU1PSEQ5ZlFvVVBWdUhGanBhYW1hdWZPbmZyMDAwOTE0Y0lGdmZycXF3b01ETlN3WWNOYy9veFpXVmw2K3VtbnBaeTdycUdob1VwTlRkWFhYMyt0WmN1V0tUczdXeSsvL0xJaUlpS2MzWHFmZlBKSlRaNDhXWW1KaWZyREgvNGdTWHJnZ1FmeVhOR3JVYU5HdnRkS1MwdlQ3Tm16ZGUyMTEycnMyTEVLQ0FqUUw3Lzg0dHkrZmZ0MlRaa3lSWGE3WGRXclY5ZGRkOTJsUG4zNnFIYnQya3BLU3RMYXRXdTFkT2xTblR0M1RvODk5cGcrKyt3ek5XL2V2SUIvQVVWbnQ5djExRk5QYWNlT0hUSU1ReE1tVE5DSUVTTlVzMlpOeGNiRzZ2MzMzOWZCZ3dmMTNudnZxVVdMRnJyNTVwdGRIbWZ2M3IxYXZueTV1bmZ2cnNHREJ5c3pNelBQNUExbExUUTAxSzlhdFdwQmhtRTBOazF6dEdFWTQwelRiR01ZaHNYeDd5YjN2NS9mem4wQnVKTHJiOFhQTk0zNmt1cGJMSll3d3pCZTZOS2xTNlJwbWw5bVoyZi9rSldWZGViUW9VUG5KTms5V1c5QVFJQTZkKzZzWGJ0MmFjK2VQY3JJeUZDMWF0V2MyMk5qWTUyVGh6aUNYdS9ldlJVZkg2L282R2lscHFibWFZdmRMVk5SWERObXpOQytmZnYweUNPUHFHL2Z2ckpZTE5xMGFaTSsrT0FEWldWbDZaTlBQdEdRSVVPY2N4QTRyRnExU3ErLy9ycVVNeVBxdmZmZXErN2R1OHZmMzEvUjBkSDY2S09QOVBycnI4dkh4NmZFdFRra0p5YzdaMnU5K2VhYm5jZXNVNmVPZXZic3FjMmJOMnZqeG8xS1NVbHhlN2N1UFQxZHYvLzk3NTNMT1hUdTNGbmp4bzF6OW9vNmN1U0l2dm5tRytmKzgrYk5VM1oydGxhdlhxMjVjK2RLa21iUG5xMFdMVnBJdVNZSEtpdnA2ZWxLVGs1V2l4WXROR2JNR0lXRmhhbGV2WG82ZmZxMFB2dnNNNjFidDA2Ly9QS0w1czZkcTJlZmZWYVMxTGh4WStjNXllelpzN1YrL1hvRkJBUm93WUlGenVQbW5wRzJMTTlIVk1oNUY3d0x3YkNLYzNRTFRVOVAxN0pseTNUWFhYZmwyMmZ4NHNYS3lzcFNRRUNBUm80Y1dhclhNMDFUMDZaTjArWExsK1hqNDZQWFgzOWROOTU0WTU1OU9uVG9vRHZ1dUVOMnUrdTJQU0lpUWkrLy9MS0dEeCtlYjl1WFgzN3BESVZqeDQ3VnM4OCttK2VrdTEyN2RobzZkS2dlZi94eFJVVkY2ZXV2djlhb1VhUHkzT1ZhdTNhdDh3TzRXN2R1bWoxN2RwN1ozbHEyYktsKy9mcnAwcVZMZVY3N24vLzhwL05EK0IvLytFZSsranAxNnFRaFE0Ym92dnZ1MDdsejUvVGFhNjlwd0lBQkxtZVNTMGxKVWZYcTFmWEpKNStvWHIxNnpzZkR3c0tVbFpXbDc3Ly9YdWZPbmRQbXpadWRWMDdyMTYrdit2WHI1emxPM2JwMVhkNTF6VzNUcGsxcTBhS0Y1czJibDYrVzlQUjBQZi84ODdMYjdhcFpzNlkrL1BERFBEUFN0bXpaVWoxNjlGRGZ2bjMxNUpOUEtpMHRUYSsvL3JyZWZ2dnRBbCt6cUw3NjZpdm43L1A1NTUvUDA1VW1KQ1JFZmZyMDBWMTMzYVhZMkZpOTg4NDdHang0c011UUZSRVJvZEdqUjd1OENGQ0dmTUxDd2xwSzZtNnhXTHFacHRsVFVoZkRNS283ZHJqeVlvSmhHTGtmTTdLenMwbUl3RzkvSzRiRlluSDc5NUR6ZDFQTk1JeitPZi85NnV2cnU3MUxseTdiVGRQY2xwV1Z0U3M2T2pyWjNmUExXNTgrZmJScjF5NWxabVpxNzk2OXpqdGZ5dFdOTkNBZ1FKMDZkWkp5N2h4Ky92bm5zdHZ0MnJWcmx3WU1HT0RjMzlHTjFNZkh4K1h3aGFLS2lvclMrKysvbjZlOWE5dTJyZXJXcmF2cDA2ZExrcFl2WDU0bkdLYW5wK3UxMTE2VGNzTFpmLzd6SHpWdDJ0UzV2VldyVmhvNGNLQWVldWdoSFQxNnRNUzFPYXhZc2NKNVYzTG8wS0Y1dGcwZE9sU2JOMitXeldiVHlwVXJkZWVkZDdvOHhodHZ2T0VNaFpNbVRjcDNGN1IxNjlZYVBueTRzdzEzZE0ydFc3ZXVjNTlHalJvVjJuYVdsSyt2cjU1NTVobU5HemN1VDN2VnVIRmpkZTdjV1JNbVRGQk1USXhXcmx5cFo1NTVSaGFMUlZhcjFWbVBvNTIyV0N4dWF5ekw4eEVWY3Q0RjcwSXdyT0k2ZE9pZzY2Ky9YdEhSMGZycXE2ODBZY0tFUEI5VXVaZW9HRGx5cE1zN1RzWHg0NDgvT2ord0gzamdnWHloME1GcWRmOVByMDJiTmk0L25FelQxQ2VmZkNMbGZORC81UzkvY1JrUy9QMzk5YmUvL1UxanhveVJKQzFhdENoUFEvbkJCeDlJT1ZmZlhudnROYmNmbExuZmkyUEhqbW45K3ZWU1R1UGw3c016SkNSRWp6Lyt1UDd4ajMvbzRzV0xXclZxVmI1eEF3NVBQdmxrbmxEb01HSENCSDMvL2ZkU3puak9vbzYxY01kbXMrbnh4eDkzK1hOR1JFVG83Tm16a3FRLy9lbFBicGNwNmQrL3Y0WVBINjZJaUFoRlJrYnErUEhqcFc1VWMvOCsrL1RwNC9KOXNscXRtalJwa2w1NjZTVWRPM1pNc2JHeHV1NjY2L0x0NStQam96Lys4WStscXNjZHV6MjlScGN1WFVhWXB2bWdZUmp0RE1Pb2FacG05Wnd1Y1BuQ29NT1YvelpOMCt6ZzcrLy9RWmN1WFRMTHBWQXZacHBtZmRNMHJUbnYrWUF1WGJvc0tQeFo4Q1RUTkd1YXB0bmM4WGVTKys4bDk5K1U0MnZETUJwS0dpbHB1TVZpdVZpdFdyVUxZV0ZoSzdPenN6OU5TY3UyV0MybHY1dFZISDM3OXRXYmI3NHA1WXdiekIwTUhYZkV3c1BEblcyZDQydWJ6YWJ0MjdlN0RJWWRPM1lzMVRqdXNXUEh1dXpxUDJyVUtNMlpNMGVYTGwxeXpwVHFzSExsU3FXa3BFaVNIbnZzc1R5aDBLRldyVnFhTm0xYW1heXI1eGltRWh3YzdBek5EZ01IRHBTL3Y3L3pRcmFyWUhqMjdGa3RYYnBVa3RTMWExZjk2VTkvY3Z0YXBUMmZLYW5hdFd1NzdicHBHSVlHRFJxa21KZ1lwYWFtS2pFeE1kK1kwc0tVeC9tSXUvTXVlQitDb1JlWU1HR0NYbmpoQlIwN2RreVJrWkY1Wmp4YnQyNmRmdjMxVnlubjdtSnBPVDZzTEJaTG5zSGR4ZUVJZEZlS2lZbHhEaUFmT1hKa2dkMC9talp0Nmd6RXVidnBuRHAxeWhsY1I0MGE1YmFyeXBWeUwxVHNyajZISVVPRzZKVlhYcEZwbXRxMWE1ZmJ3SFBERFRlNGZIN3VwVUt1SEtOUUVrRkJRZXJidDYvTGJZNHIyMzUrZmhveFlrU0J4eGs2ZEtoelVxS2ZmdnFwMU1Fd0ppWkdpWW1KVXM1Smx1UGs1RXE1dTdNY09YTEVaVEM4OGNZYmkveTdMSTVxUHVhMWRSdlZXbTRZUm12RE1Qd2RqMTl4SjlENVdFRU13MmdrYVF6ZFNzdVBZUmd5REtPRnBCYWVyZ1VsNXlvazV2cDdzMGlxTGFtMnhXSjV5R0t4L0s2T2tmMUxtazNLdm9vamVGdTNicTJnb0NBbEpTWGxXWjh3UFQxZFAvMzBrM1RGZU1IcTFhczd1NS9tWHY4d0tTbkp1WjVmYWJxUktpZFl1V0sxV3RXcVZTdm5CQzI1T2Nib1dhM1dBb05CbHk1ZEZCZ1lxTlRVMUJMWDkvUFBQenZiMzF0dXVTWGZaMmIxNnRYVnYzOS9yVnExU2djUEhsUnNiS3hhdG15Wlo1OHRXN1k0bC95WU9IRmlwZW1tbjUyZHJkT25UeXNoSVVFblQ1NTBQbjdod29WaUI4T3lQaDhweW5IZ1BRaUdYdURtbTIvVzdObXpsWnljcklVTEYrWUpobzVKWjNyMDZGRW00OFljVTNkZmQ5MTFxbFdyWkRQenV3c2Nqc1YvOWRzWXIwS1BjOTExMXlrNk9scW5UNTlXZG5hMmZIeDg4a3d0N21xbVMzZUs4OW9CQVFGcTBxU0pUcHc0a1dkaW1keHExNjZkWjB4S2JyNit2Z29JQ05EbHk1ZVZtVm42bTB2WFhudXQyOGJUOFhOZGQ5MTFidXR4eUIzSWNqZHNKWlg3UGYzM3YvK3RmLy83MzRVKzU4ckpjUnhjWGVVdUN4azJuZkF4czkvMDk3ZTJzOXZ0L1NYMU5ReWppZUhpRFRWTnM3Q1RsSk9TMWt2S0tKZGl2WmhwbXI2R1liUTFUVE5RMG1IRE1NNTV1aVlVcXBha0FaTHF1OXBZeUozNGJOTTBUMG5hWUpybTVzc1phcFp0bUgrNTJpR2hUNTgrenBtVUhlTUdvNktpbkovYlZ5NDcwYXRYTCszYXRVdHhjWEZLU2twU1VGQlFuZ3VYcFpsNFJwSWFObXpvZHB1alBiNnlUWEYwRDIzUm9vVnpsbkIzU2hzTWMwOXE1NWlOOUVyRGhnMXpMbVd4Yk5teWZOMUVjN2ZoWVdGaEphNmx2S1ducDJ2bHlwWGF2SG16amh3NW9wTW5UN3BjaHNQZGtKcUNsUFg1aUFvNDc0TDNJUmg2QVY5ZlgrY01wUnMzYnRTcFU2ZlV1SEZqSFQ1OFdMdDM3NWJLNkc2aEpKMDc5OXY1V0dudTNyZ2I4T3lZM2xvNURWUmhjbmNqU1V0TFUyQmdvTE8rNHRib0NDUVdpOFZ0MTlQY0hQdGN2bnpaNWZiQ0prWnhiSGQzY2xRY0JRMGdkN3lueFgwLzNmMWN4Wkg3OTFsVTd0YTNLcmRCOG9aaHYzREJGblhnd042MUxWdTIvS3hXclZvTmN5YVptU0JwdUdFWTllVDZyb2Fya1BoelJrYkdNNUk4Tmk2cUtqdDU4cVExSUNEQVdxZE9uWFJQMTRMQytmbjV0VElNbytXVndkRFZaNTdqYjhrMHpiTjJ1MzJGeFdKWmFKcm1vZFRVMU5NeE1URVhtcmNObStLSkcwZTllL2ZXdDk5K0s3dmRycDA3ZCtyR0cyOTA5c0lJRGc1V3MyYk44dTN2bVB4aysvYnRHajU4dUxNYmFXQmdZSkV1ZUJha29NbGgzTFVwanJhdFBIcGM1R2F6Mlp4REpIVEZjaEh1UkVSRTZJOS8vR09lOXRMUnM4UmlzWlQ0NG5ONU8zVG9rS1pPbmVyc0VhT2NNWTFObWpSUlNFaUlMbDY4cUI5Ly9MSEV4eS9yOHhHVlp4dUtTb2RnNkNYR2pSdW5qei8rV0RhYlRZc1hMOWJqanovdVhQZytPRGk0ekpaRmNIVHZURXNyK1JKVTdocTM2dFdkYzN3VUtaZzRCcDViTEJabnFNbmQvYlE0TlRwZTIyNjNLejA5dmRBcnE0NzZjczhpNWlrRm5TdzRmcTdpdko4cW81OHI5Ky96cmJmZUt0WFY4dktjZ2RRaE5qYjJ2S1R6a281SVd0NjJiZHVhQVFFQnQwaWFJQ25NTUl3ZzB6UnJYVG4yTUZkQXRCbUdrUm9kSFYzeVMrNG9VRXBLU3BuY3pVYjU2OXk1ODJXTHhlSmNHK0hLdnhmenR3Zk9TMHF5MisxUnBtbCtucDZldnVidzRjUEZ2NkpVVG5yMTZpV0x4U0s3M2E3SXlNZzh3ZERWNTFtN2R1MVVwMDRkcGFTa0tESXlNazh3N05HalI1bk0rbGxjanZmYjBUMnpJS1ZaZUg3cjFxM0ZIaHFSbEpTa3lNaklQTytsb3cyMzIrMzVab010QzdrdjZCVjBOOC9kdHZUMGREM3h4Qk02YythTTZ0YXRxNmVlZWtyOSsvZlBjL0UxSWlLaVZNR3dQTTVIUFBGdkR4VVR3ZEJMTkdqUVFEZmRkSk5XclZxbFpjdVc2Zjc3NzNkMjE3ampqanZLN01RNk9EaFlwMDZkVWt4TWpHdzJXNEdUekJSWDd2V0lEaDgrN0hiY25JTmpQWjZtVFpzNlAreURnNE9kMnc4ZE9xUStmZnFVNkxVTFdzc3ZMUzNOMldXanJKWjFLQzhoSVNGS1NFalEwYU5IQy8xOTVWN2ZxQ3grcnR5L2k3aTR1RkozbzdyYWNrNVFGMGxhR2g0ZTN0eHV0M2MzVGJPSHBCNDVzNVVXZmlrWDhGS0dZWmk1dm5ZK2JwcG1xbUVZVWFacGJwTzBROUtPM2J0M0g1TlU0ZFlBclZXcmxqcDA2S0M5ZS9kcSsvYnRTa3hNZEs1SGVHVTNVdVg4bkQxNjlOQ3FWYXUwZmZ0MkpTVWxPWmNPY3JYLzFWQy9mbjM5K3V1dmlvdUxLN0E3L0tWTGwwbzE1dDJ4ZHFFa3Zmenl5d1hlNlRwNThxUm16WnJsZkY3dXRpRjN1M0g0OE9GOEU5aVVWdTZnZWZIaVJaY1R4Q2tudExyeTQ0OC9PdWRDK090Zi8rcHlpYVdTOUpiSnJhcWVqNkJpS1AvTDdLZ3dITjFGazVLU05HZk9IRjIrZkZsK2ZuNjY3YmJieXV3MWV2VG9JZVZjTlZ1eFlrV1pIVmM1ZmVrZFY5MldMVnRXNE5YTGhJUUU3ZCsvWDhxWjJNU2hVNmRPenF0cjMzNzdiWkd2Z09adXRCMUxYYml6ZXZWcTU5WEV3c0pyU2VSdXVETXlTamRjelRIWmdXTThSRUVjM1lDc1Zxdno5MXdhb2FHaHpxdS9qb3NVbFZUMnJsMjdqa1pGUlgyUm1abjVqTVZpR1orVmxUWEFicmYvMHpUTkk2WnBlblROTmFDaXl0V3RNZHMwelQyU25zL096aDZRbHBaMjUrN2R1NS9kdlh2M1Y3dDM3NDZ2aUtIUXdYRnhNVDQrWGhzM2JwUnllakM0KzR4MHRDVy8vdnBybnJEa3FXRFlvVU1IU2RMNTgrZGRMaGJ2OFAzMzM1ZG9QSnh5Z3BCallycU9IVHRxeElnUkdqaHdvTnYvN3I3N2JqVnUzRmpLbVNBdjk3akczTy9ya2lWTGlsVkg3cmJUM2ZqOW9LQWc1OWNIRHg1MHVVOThmTHdTRWhMY2JuTnd2TGRYeWoxWlVVRjF1bXZmSzlMNUNLb2VncUVYQ1FzTFU5dTJiYVZjSDZoRGh3NHQwN0VGWThlT2RTN0lQblBtVE9jTVpGZEtUVTFWZW5yeGhnSlpyVlpudVAzbGwxODBhOVlzbCtOUk1qSXk5UExMTHp1ZmszdnR4bXJWcW1uczJMR1NwT1BIait2VlYxOTEyOWpsdmlJWUdocnFIT2orN2JmZmF2WHExUzZmYy9Ma1NlY1U1czJiTjNjNzgyaHBYTG1NUm1tTUhqM2FlYnhaczJibGFkUnkyN1JwazNORzB1TE01bG9RZjM5LzV3UUUrL2J0eTdPUTc1V09Ieit1ZmZ2MmxmbzF5OXVCQXdjeWQrM2FkV3IvL3YwN2QrL2UvVnhVVkZSN3U5M2UyelROV1laaEhQYjE5U1VrQXIvSk1rMXpyMm1hcjVpbUdSNFZGZFhscDU5K21yNTM3OTZmRGg0OGVFcFN5ZnN0WGtXNWU1MDRMcDZGaG9hNkhmK1crNlRlc1g5SVNJaXV1ZWFhY3EvVmxkeUxucytZTVVQbno1L1B0MDljWEp5elhTdUpsU3RYT3J1cVhybDJvU3VHWVRqcnlzakkwSm8xYTV6YnVuYnQ2anlQV2Jac21aWXZYKzd5R0hhN1BjK2NBcnFpN1hUWDF1VU9jMTk4OFlWenpVVUhtODJtMTE5LzNXM3R1ZTg0dWdxV1c3WnNjWVprZHh4MVptVmx1Wnd3cGlLZGo2RHFJUmg2bVFrVEp1VDUvbzQ3N2lqVDR3Y0ZCV25xMUtsU3psWEMrKzY3VDdObno5Yk9uVHNWSHgvdlhJQjN6Smd4SmVxVzhzQURENmhObXpaU3ptTDNEei84c0ZhdFdxV1ltQmdkUG54WTMzenpqZTY1NXg3blRHOVRwMDUxWG5sMG1EeDVzbk1XeTZWTGwrcSsrKzdUZDk5OTU1eEtlOVdxVlpveVpZcmVldXV0UE05NzRZVVhuQi9ZMDZaTjA0c3Z2cWl0VzdjcUxpNU8rL2J0MDd4NTh6Ung0a1FsSnlmTHo4OVByN3p5U3JtTWZhdGJ0NjRhTldvazVkeHArK2FiYnhRWEY2ZFZxMVlWTzJ6WHFsVkx6ejc3ckpRelBtdlNwRWw2KysyM3RYdjNic1hGeFduSGpoMTY3YlhYTkhYcVZKbW1xWkNRa0h5enhKWEdvNDgrNmp5Qm1qbHpwcVpObTZiTm16Y3JJU0ZCOGZIeCt2SEhIL1hTU3k5cC9Qanhpb21KS2JQWHZZcXk5K3pac3owcUttcHFlbnI2VTd0Mzc4NS8xZ1Y0b2QyN2R4L2Z2WHYzNUtpb3FCZWlvcUwyVk9TN2dnVUpEUTExWGloelRPWlcwTjIvUm8wYU9idjBPUzZjZXVwdW9YNGI2K2xjNWlJK1BsNFRKMDdVTjk5OG95TkhqdWpBZ1FPYU4yK2U3cnZ2UHRXdlh6L1BBdkhGNGJnemFoaUdCZzhlWEtUbmpCdzVNdC96SGY3MnQ3ODVBOWpmL3ZZM1RaczJUUnMyYkZCc2JLd09IanlvaFFzWDZ1Njc3M2Jld1hWbzM3Njk4K3NQUHZoQVc3ZHVWV3hzck5hdVhldDhQQ1FreERsaitiNTkrL1NuUC8xSjI3WnRVMXhjbkRaczJLREpreWRyMzc1OWJvTjg3anVhMDZkUDF6ZmZmS1A0K0hnZE9uUkliNy85dHA1ODhrbTFhRkh3YWpxNTY1dytmYnIyNzkrdmd3Y1Bhc2VPSGM3SEs4cjVDS29leGhoNm1WdHV1VVZ2dlBHR1VsSlMxTEZqeHp3ZlFHVmwzTGh4eXN6TTFKdzVjNVNlbnE3UFB2dE1uMzMyV1prYzI5L2ZYMisvL2JhZWZ2cHBSVVZGT2YrN2t0VnExVk5QUGVVeStBWUdCdXJkZDkvVlUwODlwVU9IRGlrNk9sb3Z2dmhpdnYxeU4wekt1ZUwyN3J2dmF1clVxYzV1UUZjMldNb0pidi8rOTcvTDViMTFtRGh4b21iTW1KSG43cWh5eGpjVU5oRDlTa09IRGxWbVpxYis5YTkvNmRLbFMvcm9vNC8wMFVjZjVkdXZmZnYybWpWclZxa1dZTDVTbzBhTjlPYWJiK3FKSjU3UXVYUG50R3JWS3BmZFNpMFdTNTR1UHBYUmdRTUhXTmdlK0ovc25QOHFOY013MUt0WHJ6d3piaFlXOUhyMTZwWG5qcFVuZzZFa3ZmVFNTenA3OXF6Mjd0MnJFeWRPNUdsVEpLbHg0OGFhT1hPbUhudnNzV0lmKzlpeFk4N2VIdDI2ZFN2eTUzaXpaczJjYXhGSFJVVXBJU0hCT2JhdVhidDJldlBOTi9XWHYveEZLU2twYnR1Tks0V0VoR2pnd0lGYXQyNmRUcHc0b2NjZmYxektXWk55MEtCQnp2MmVlKzQ1UGZqZ2c4N3V0Ym03MkZxdFZyM3l5aXRhdUhDaFRwdzRrZTgxcnIvK2VvMFpNMFpMbHk1VlNrcEt2dmV5WDc5K0dqUm9rRjU2NlNXM2RkNTg4ODE2Ly8zM2xaaVlxSzFidHpyWExienJycnZVdlh0M3FZS2RqNkJxSVJoNm1XclZxbW4wNk5INitPT1B5MnlKQ2xmdXZ2dHU5ZXZYVDE5ODhZVzJiZHZtbkxZNU9EaFliZHUyMVpneFk0cTlxS3REM2JwMTljRUhIMmpObWpWYXNXS0ZvcU9qbFpLU29tclZxcWxKa3licTJiT25Ka3lZa085T1lXNk5HalhTSjU5OG9vaUlDSzFjdVZLSERoM1N4WXNYVmFkT0hUVnUzRmdEQnc1ME9mWXlORFJVUzVjdTFaSWxTN1J1M1RvZFBYcFVxYW1wcWxtenBscTBhS0grL2Z2cjl0dHZ6OU5scFR6Y2RkZGQ4dkh4MFpkZmZxbUVoQVQ1Ky9zck5EVFUyWTIzdUVhTkdxV2VQWHZxaXkrKzBOYXRXM1h5NUVsbFpHU29UcDA2Q2cwTjFTMjMzS0loUTRhVXl4WEhEaDA2Nk91dnY5WVhYM3loOWV2WDY1ZGZmbEZhV3BvQ0FnTFV0R2xUaFllSDY3YmJibVBnUElBS3FXL2Z2czVnR0JBUW9JNGRPeGE0ZjY5ZXZaeHJDUHY0K0RoUDlqMGxNREJRSDN6d2daWXNXYUtJaUFnZFBYcFVkcnRkalJzMzFrMDMzYVI3N3JsSHRXclZjdlpJS1U3N2xqdXN1RnU3MEoyUkkwY3FPanBha3JSOCtYSk5uanpadVMwOFBGemZmUE9ORmk1Y3FQWHIxeXMrUGw0WkdSbHEwS0NCbWpadHFoRWpScmk4Ty9uS0s2OW83dHk1V3IxNnRaS1RrMVc3ZG0zbldIdUhGaTFhYVA3OCtmcnd3dysxZGV0V25UMTdWalZyMWxSWVdKanV2LzkrWFgvOTljNVozVjE1N3JubjFLRkRCeTFac3NTNVRtVHo1czExMjIyM2FkeTRjWGt1SXJnU0VCQ2c5OTkvWDNQbXpOR09IVHVVbHBhbVJvMGE1VnZPcEtLY2o2QnE4Y0RLUDhpdGVidXdGdzFETDBuU2xNY21hOHBqZi9CMFNZQlhXN25tQnozei9OOTEvc0lGbWFhNTFKWnFleWdoSVpxMUI0RUtxbm5ic0NtR1JYTWs2ZjZKZCt1RmFVOTd1cVFxSnpNelV6ZmNjSU95czdOMSsrMjNPNGNnQUNXUmtaR2hRY05INitTcFJNazAwek15czlxZWpEM3dpNmZyQW1NTUFRQUFVSURvNkdqblJDeU95VjhBVkQwRVF3QUFBTGoxMVZkZk9iLzJkTmRYQU9XSFlBZ0FBT0NsSWlJaUNsd1RkOG1TSmM1MWJ2djA2ZU9jMVJ0QTFjUGtNd0FBQUY3cXZmZmUwNnhac3pSczJEQjE3OTVkd2NIQnN0bHNpbytQMTRvVks3Umx5eFlwWjVLYWFkT21lYnBjQU9XSVlBZ0FBT0RGenAwN3B3VUxGbWpCZ2dVdXQ0ZUVoR2pHakJrbG5rMGNRT1ZBTUFRQUFQQlNiNzc1cHBZdFc2WmR1M2JwMkxGanVuanhvbng5ZlZXblRoMjFiOTllQXdZTTBMQmh3MlMxY3NvSVZIWDhsUU1BQUhpcHBrMmJsbWp4ZWdCVkQ1UFBBQUFBQUlDWEl4Z0NBQUFBZ0pjakdBSUFBQUNBbHlNWUFnQUFBSUNYSXhnQ0FBQUFnSmNqR0FJQUFBQ0FseU1ZQWdBQUFJQ1hJeGdDQUFBQWdKY2pHQUlBQUFDQWw3TjZ1Z0Q4eitHZlk3UnMrZmVlTGdQd2FudjJSeXN6Szh2VFpRQW9nZGo0WTdTalFBV1haYlBwY2xxYXA4dUFDd1REQ3VUNzFXdjEvZXExbmk0REFJQkthZjNHelZxL2NiT255d0NBU29tdXBKNW0ycy9KTkRNOFhRYUF2RXpUTkNXZHQ5dlBwWHU2RmdBRk1IVGVOTVh0QjZBU01tV2M4NjFtMGsybmd1Q09vWWRsWjl1WCsvajRYQ05UYlR4ZEMwckhNR1MxR3FwbFNzbzJkY0UwWmZOMFRTZzVRMGFTM2JEOTUrVEprNWM5WFFzQTl6SXpNMy93OWZXZEtkUG80T2xhVUxab1Y2czRpNWxsbDliOGtwV1Y3T2xTOEJ2RDB3VkFrbVJ0M3J3NUliMlNDd3dNN09mbjUvZUphWnIrV1ZsWmQ2U21wbTcwZEUwb3VmajRBTHQwSU5QVGRRQW9FdHJSS29oMnRXcUx0MXBOeGNSa1NiSjd1aGI4aGcvUmlzRVdIeC9QVmJCS3JrdVhMczRRNGV2cm14a2ZIMDhYUkFDNE9taEhxeURhVmVEcVlvd2hBQUFBQUhnNWdpRUFBQUFBZURtQ0lRQUFBQUI0T1lJaEFBQUFBSGc1Z2lFQUFBQUFlRG1DSVFBQUFBQjRPWUloQUFBQUFIZzVnaUVBQUFBQWVEbUNJUUFBQUFCNE9ZSWhBQUFBQUhnNWdpRUFBQUFBZURtQ0lRQUFBQUI0T1lJaEFBQUFBSGc1Z2lFQUFBQUFlRG1DSVFBQUFBQjRPWUloQUFBQUFIZzVnaUVBQUFBQWVEbUNJUUFBQUFCNE9ZSWhBQUFBQUhnNWdpRUFBQUFBZURtQ0lRQUFBQUI0T1lJaEFBQUFBSGc1Z2lFQUFBQUFlRG1ycHdzQUtxTk9uVHFGV0szV0Rya2ZzOXZ0SFNYNVNiS2FwdG1qYTlldTFYTnZUMDlQUDNEZ3dJRmZybnF4QUFCVWNMU3JnT2NSRElFU3NObHNRVmFyZFdudXh3ekRzRWp5emZuNkZVbjIzTnQ5Zkh4dWtFUURCZ0RBRldoWEFjOHpQRjBBVUZsMTZkSWx4akNNNjB6VGxHRzQvbE55YkROTjgwaFVWRlNicTE0a0FBQ1ZCTzBxNEZtTU1RUkt5RFROLytUNjJ0WDIzTjkrY1pYS0FnQ2dVcUpkQlR5TFlBaVVVSFoyOW1MVE5ET0xzR3Q2Wm1ibXNxdFFFZ0FBbFJidEt1QlpCRU9nNUU0Ymh2R1R1KzR1K20xTWhFelQzT1h2NzU5d1ZTc0RBS0R5b1YwRlBJaGdDSlNRbjU5ZnFtbWEyMDBYL1YwY0Q1bS8yWjZXbG5iV0V6VUNBRkJaMEs0Q25rVXdCRXBvMTY1ZFdhWnBiamNNNDZMY2pJY3dEQ1BOWXJGRUhqaHdvQ2hkWXdBQThGcTBxNEJuRVF5QlVyQllMSkdTemppK04wM3p5b2Jzdk0xbTIrNlI0Z0FBcUdSb1Z3SFBJUmdDcGZEVFR6L0ZtcVlaNVdvOFJNNDRpSjE3OSs2TjkwaHhBQUJVTXJTcmdPY1FESUhTc2R2dDlxL2NiVFJOODFOSitmdkNBQUFBVjJoWEFROWhnWHVnbEVKQ1Fxb0hCZEo1T1BNQUFDQUFTVVJCVkFXZHRsZ3NOUjNkWFhLdWFwNlBpb3BxS0lseEVBQUFGQkh0S3VBWjNERUVTaWtoSVNITk1BeFhWemNYMFhnQkFGQTh0S3VBWnhBTWdUSmdtdWFudWFmWE5rMnp3SzR3QUFEQVBkcFY0T29qR0FKbHdHNjNINUFVWXhpR2NnYk1IelFNNDdDbjZ3SUFvREtpWFFXdVBvSWhVQWFTazVNdk9oYmxkU3krYTdmYnp4VGhxUUFBNEFxMHE4RFZSekFFeWtCQ1FrS2F4V0xaYXhpR3pUQ01iTU13OXUvZHUvZVNwK3NDQUtBeW9sMEZyajZycHdzQXFncTczYjdkWXJHY05VM1R6MjYzcy9ndUFBQ2xRTHNLWEYzY01RVEtTR3BxNmxhNzNYN1FOTTBqZS9ic2lmUjBQUUFBVkdhMHE4RFZ4VHFHbFZSd3ExWU4vS3dCd3kyeU5QZDBMZmlmQUYvMXRNczAwck9NYlo2dUJiOHhUWHRDUnZibGJ4TmpZaGliZ2lvcEpPVDZlajQxTE1NTXc2ZVZwMnNCeWhydEtxb3VNOE8wbWF1T3hleU5rbVFXNFFubGpxNmtsWlNmYjhBd2kybVphUmlxNytsYThEL3B0dC8rc2cxRFF6MWRDeHdzNS8xOEE3SWtmZUxwU29EeTRCTm92ZEV3Tk5PUUdubTZGcUNzMGE2aXFqSk5JOXV3cW5PalJwMGVPbjI2WW95ZnBTdHBKV1V4TFMwSWhSWFBiNWQ3dUJGZmtSaUdhbHRNU3d0UDF3R1VGOE0wcmpWa0VBcFJKZEd1b3FveURQbElhbTJ0bStudjZWb2N1R05ZQmZUc0hxNWVQYnA1dWd5Z1F0bTJmYWNpZCt6eWRCbkFWZFcrWFJzTkdUVFEwMlVBQU53NGVlcTBsa1dzVUhwNmhxZEx5WWRnV0FYMDZ0Rk5VeDc3ZzZmTEFDcVlkd21HOERxaDdkclNIZ0JBQmJZcmFvOVcvN0N1UWdaRHVwSUNBQUFBZ0pjakdBSUFBQUNBbHlNWUFnQUFBSUNYSXhnQ0FBQUFnSmNqR0FJQUFBQ0FseU1ZQWdBQUFJQ1hJeGdDQUFBQWdKY2pHQUlBQUFDQWx5TVlBZ0FBQUlDWEl4Z0NBQUFBZ0pjakdBSUFBQUNBbHlNWUFnQUFBSUNYSXhnQ0FBQUFnSmNqR0FJQUFBQ0FseU1ZQWdBQUFJQ1hJeGdDQUFBQWdKY2pHQUlBQUFDQWx5TVlBZ0FBbE5DV0xWczBhTkFnM1hISEhUcDE2cFNueTBHT1R6NzVST0hoNFFvUEQ5ZkpreWM5WFE1UUtWZzlYUUFBQUVCWmVQamhoL1hUVHo5SmtwWXVYYXFtLzgvZXZjZkZsUDkvQUgvTk5LVVNRaTRSMm1LcExiU3BFTG1Ga0pCUWJtdXRaZGRsVzVkZDY3YnV1MS9XcGYzdXVyVllTeXdoYmFsVUtKUmJFaXBwdXlqU1JhbFV1azR6dnorK2M4NXZwcmswMWFUd2ZqNGUrOWd4NTNQTytjeVptZWE4UDVmM3AzdDNoZVZYckZpQmE5ZXVBUUJPbno2TlhyMTZ5UzFiVUZBQWUzdDdBSUNWbFJVT0hqd0lBRGgxNmhRS0N3dFJXRmlJb0tBZ3pKOC9YNFd2Nk8zSXljbkIrUEhqWlc3VDBkR0JycTR1ZXZYcUJTc3JLNHdlUFJydDJyVjc2M1VraERRKzZqRWs1QU54K1BCaERCa3lCTXVYTHdlZnoyL3E2aEJDaU1vTkhqeVlmWHozN2wyRlpmbDhQcUtpb3BRdWYrL2VQZmJ4d0lFRDJjZlcxdFlBQUhWMWRYejY2YWYxcW5kelZsSlNnb3lNRElTRmhXSG56cDF3ZEhURXpwMDc4ZWJObTZhdUdubEhKQ1VsTlhVVmlKS294NUN3YXJZWWpoNDlHdi81ejMvcWZKd05HellnTURBUUFNRGxjaVYrZUQ5MGdZR0IyTEJoZzlUekhBNEhiZHEwUWJ0MjdXQm1aZ1liR3h1TUhEa1NHaG9hS2p2M2tTTkhVRmxaaWV2WHJ5TStQaDc5K3ZWVDJiRUpJYVE1R0R4NE1INy8vWGRBRk9pNXVMaklMZnZvMFNPVWxwYXkvNzU3OXk1bXpab2x0M3gwZERUN1dEd3duRHQzTHV6czdLQ2pvd005UFQwVnZJcW1OWFRvVUl3Wk13WUFJQlFLVVZ4Y2pKY3ZYK0xodzRkNCtQQWhLaW9xY09iTUdVUkdSbUxuenAzbzNidDNVMWVaTkZQbno1L0hrU05IOE9iTkc3Wm5ualJ2RkJnU3VjTEN3cENYbDFlbkg3cjgvSHlFaElRMGFyMXFLaW9xUW1scEtUcDM3dnhXejZ0S1FxR1FIWXFVbXBvS1B6OC90Ry9mSHA5Ly9qbGNYVjNCNFhBYWZBNHJLeXRFUmthaVk4ZU9NREl5VWttOUNTR2tPZW5kdXpmMDlQU1FsNWVIZS9mdVFTQVFnTXVWUFRqcTVzMmJnS2lucjZxcUN0SFIwZUR6K2VEeFpOOGFNVDJHdXJxNlVzR1FvYUdoeWw5TFV6RXlNcEk3ckRRakl3TUhEaHpBcFV1WGtKR1JnYSsvL2hwLy92a25ldlRvOGRiclNacS9tSmdZNU9Ua1FFZEhwNm1yUXBSRVEwbUpYSHcrSHo0K1BuWGE1L3o1ODI5dG1HSmhZU0crL3ZwcjJOdmI0K3JWcTIvbG5LbzBkKzVjYk4yNkZWdTNic1dtVFp1d1lzVUtUSnMyRFI5OTlCRUE0TldyVjlpMWF4ZVdMVnVHd3NMQ0JwOXZ6NTQ5T0hYcUZNNmZQNDlXclZxcDRCVVFRa2p6dy9UbXZYNzlHb21KaVhMTDNicDFDd0F3YU5BZ0FFQlpXUmxpWTJObGxzM1B6OGZUcDA4QkFEWTJOaXBwckhzWEdSZ1lZUHYyN2ZqaGh4OEEwVFYyZDNkSFZWVlZVMWVORUtJQ0ZCZ1NtWHIyN0FuVU1kRGo4L2s0ZCs2Y3hQNk5xYmk0R0hmdjNrVjFkWFdqbjZzeFdGbFpZZno0OFJnL2Zqd21UcHlJV2JObTRZY2Zmc0M1Yytmd3h4OS93TVRFQkJEZHZMaTd1Nk84dkx4QjUrUHhlT2pkdXplMHRiVlY5QW9JSWFUNXNiVzFaUi9MbThwUVVGQ0FKMCtlQUtKcEU3V1ZsemUvOEVNMWJkbzB6Smt6QndEdy9QbHpuRGx6cHFtclJBaFJBUW9NaVV4TVVKS1hsNmQwYjl5VksxZVFsNWNITlRVMTlPblRwNUZyK0g3NzlOTlBjZXpZTVhZNFQxeGNISDc2NmFlbXJoWWhoRFI3TmpZMjdQQlJlUWxsbU41Q05UVTEyTm5ad2NEQUFBQnc1ODRkbWVYbHpTOUVMY3NpbkRwMWl0MzIvUGx6VkZkWDQrelpzK3k4UkZ0YlczejIyV2Z3OS9ldjlYVVZGaFppMzc1OW1ERmpCb1lNR1lLaFE0ZmlzODgrdzRVTEZ5QVVDckZ4NDBaWVdscSt0Y0Ixd1lJRjdPaVR2Ly8rVzI2NTNOeGM3Tm16QjFPblRzWGd3WU5oWjJlSDJiTm5zM1BQWkZteFlnVXNMUzNoNE9BQUFDZ3ZMOGRmZi8yRm1UTm5ZdWpRb1JnNmRDaG16NTZONDhlUG83S3lza0d2SXlNakEzdjI3SUdycXl1R0RSc0dHeHNiakIwN0Z1N3U3Z2dJQ0pCcWZCWUlCSmd3WVFJc0xTMHhZc1FJaFkzbkFvRUFZOGVPaGFXbEpSWXZYaXozOVdWbFplR25uMzdDaEFrVE1HalFJRXlaTWdXSER4K1dhQkJPVDAvSGxpMWJNR0hDQkxhT0d6ZHVWR29wanREUVVDeGJ0Z3oyOXZic3ZxdFhyMFpNVEl6TThvbUppZXpuOXNLRkM0Qm82RFZ6aklFREI4TFoyUm1IRGgyU2FyUisvdnc1dTI5UVVCQWdTbURFUEdkcGFZbGR1M2JWV21mU05HaU9JWkhKM053Y3QyN2RRbDVlSHJ5OXZkbUo2SXFjUG4wYUFEQmt5QkNWSmszNVVQRjRQR3pjdUJIUG56OUhiR3dzQWdJQzRPYm14Z2J0aEJCQ3BMVnAwd2FmZlBJSlltTmpFUk1UZzZxcUtxaXJxMHVVWVFKRE16TXo2T2pvWU9EQWdUaDM3aHppNHVKUVdsb3FOYktDNlRFME1qSkN4NDRkNjFXdmlvb0tMRm15UktwWE1pNHVEbkZ4Y1VoTlRZVzd1N3ZNZlI4OGVJQVZLMWJnOWV2WE12ZU5qbzZHbXBwYXZlcFZYem82T2hneVpBaUNnb0tRbloyTjFOUlVxZm5yNGVIaFdMOStQY3JLeXRqbktpb3FrSkNRZ0lTRUJQajUrV0hmdm4xc1lDN0x5NWN2c1d6Wk1pUW5KMHM4enh3aktDZ0lCdzRjZ0s2dWJwMWZ3OUdqUjNIdzRFR3A0Qzh2THc4UkVSR0lpSWpBMzMvL0RROFBEemJmQXBmTGhhT2pJdzRmUG95aW9pTGN1WE5Ib3BkYVhGUlVGUEx5OGdBQWt5Wk5rbG5tOGVQSFdMcDBxY1I3Kyt6Wk14dzRjQUQzN3QzRDc3Ly9qcWlvS0h6Ly9mY1N5Wkx5OHZKdzhlSkZSRVJFNFBqeDQramF0YXZVc1V0TFM3RjY5V3AyUHEzNHZwY3ZYOGJseTVleGFORWlMRnk0VU9GMTJyZHZINDRlUFNyeFhIcDZPanc5UFhIMzdsMGNPblJJN3R4YzhtNmhIa01pRTRmRFliTzV4Y1RFMUpwcU9DRWhBWThlUFFJQXpKZ3hRK2tXdkxxMjFBSEErdlhyWVdscGljbVRKN1BQN2Q2OVc2STFxcmk0V0NYbllnd2JOZ3lXbHBaWXYzNDlBQ0FvS0FnelpzeUFqWTBOSmt5WW9OUnJyUThlanlkeG84QUUzL1dwbTd1N095d3RMU1dlMjdCaEEzdk5VbE5URmRabDJyUnBzTFMweEpRcFUyUnViMmlMWkZWVkZRNGVQTWkyeEc3Y3VGR0pLMFFJSWRLWVpTdkt5OHZaM3lhR1VDakU3ZHUzQWJIZVArYi9mRDZmWFFlUjhlclZLNlNscFVtVXE0OWR1M1loTmpZV1gzLzlOYnk4dkhEcTFDa3NYcnlZRFZxUEh6K09oSVFFcWYweU1qTFl3SUhMNVdMNjlPazRkT2dRenA0OWk3MTc5N0k5TTJGaFlmV3VXMzMxNzkrZmZjd016V1ZFUlVYaHUrKytRMWxaR1F3TkRmSHp6ei9EMzk4ZmYvMzFGeFl0V2dRZWo0ZU1qQXlzV3JWS2JxOGJuOC9IOTk5L2o4ek1USHo1NVpjNGR1d1l2TDI5OGROUFA3RnJUdjc3NzcvNDhjY2Y2MXozUTRjT1lkKytmYWl1cmtibnpwM3gvZmZmdzh2TEMyZk9uTUV2di96Q2ZvWVNFaEt3ZE9sU1ZGUlVzUHM2T1RteGp4VWwzTHQwNlJJQW9IWHIxaGd4WW9UVTl2THljbnozM1hmbzBhTUhmdi85ZDNoN2UyUGJ0bTNRMTlkbnIrSFJvMGV4WnMwYXRHalJBaHMzYm9TM3R6ZjI3OThQR3hzYlFOU1QvTi8vL2xmcTJBS0JBQ3RXck1ETm16ZkI0WERnNXVZR0x5OHYvUFBQUDlpN2R5L2J5SHpvMENHRWhvYktmUTNCd2NFNGV2UW9KazJhaEQvKytBUGUzdDdZdkhrek9uVG9BSWdhTGJ5OXZkbnkrdnI2OFBYMWhhK3ZMNFlOR3dZQTBOYldacC96OWZYRmdnVUxGTHd6cENsUmVFOWtFZ3FGY0haMnh1SERoOEhuOCtIdDdZMTE2OWJKTGM4RUxJYUdockN4c1ZGcVdFeDlXdXJxUzVYbjh2UHp3K2JObXh0VW43cXdzTEJBaHc0ZGtKdWJpOGpJU0FpRlFybUpEK3BhTjBkSFIzWnBrY3VYTDh0dE5VeEtTbUlEUi9FZlJLaXdSWExyMXEwSUNBaFF1dTZFRUNMUG9FR0RjT2pRSVVBMG5OVFMwcExkOXVUSkUrVG41N1BsSUpyenJhYW1odXJxYXR5NWN3ZERoZ3hoeXlzYVJsb1hNVEV4OFBUMGxGZ3FxSGZ2M21qYnRpMjJiOThPQUFnSUNKQWFGYkpqeHc2MngyM256cDBTQVlhUmtSR0dEQm1DalJzM3NuL0wzNmIyN2R1emo1bHJDZ0NWbFpYWXNHRURCQUlCREEwTmNlTEVDYllYdGt1WExqQXpNMFAzN3QyeGJ0MDZKQ1VsSVRRMEZPUEdqWk02ZmtGQkFhcXFxdkRubjM5SzVDNHdOamJHc0dIRHNHalJJc1RGeFNFeU1oTDM3OTlYZWgzSmhJUUVlSHA2QWdCTVRVMXg0TUFCaWN5WlBYdjJ4TWlSSStIaDRZRVRKMDRnS1NrSkowK2V4UHo1OHdFQVhidDJ4WUFCQTNEdjNqMkVoNGZMN0pXdXJLeGtwK0k0T0RqSUhFbFZYRnlNVHAwNjRlREJnMmpSb2dYNzJzek56VEYxNmxUdytYd2NPblFJTFZxMHdKRWpSMkJzYk15V3NiUzB4UFRwMDVHZW5vN3c4SEJVVkZTd3h3Q0FzMmZQc3IzVDY5ZXZsMmhNTnpBd3dPREJnK0htNW9iVTFGUWNPSEFBOXZiMk11OHRvcUtpNE83dWpybHo1MHBjZjFOVFU3aTZ1cUs2dWhwK2ZuNllPWE1tSUdyUTd0YXRHeUFLQ0NIcVpXV2VJODBiOVJnU21ZUkNJZHEzYjg4T0lRME1ERVJKU1luTXNvV0ZoUWdPRGdZQVRKOCtYYW5qTjZTbGJ2bnk1ZkQxOWNYQmd3Zlo1K2JQbnkvUkd0V3laVXVWbkt1bXNySXk3TjI3RjkyNmRZTzd1enZXckZtRFVhTkdLZldhRzhMQ3dnSVEvVWkrZlBsU1pYV3pzckppVy8xcWF6R0U2SS83eElrVDJlZFYxU0w1Nk5FakJBUUV3TXJLQ212V3JNSEtsU3RweUN3aHBONCsrZVFUZG1oaHpYbUR6REJTSFIwZG1KcWFzbzgvK2VRVFFFWUNHdWJmUEI1UElzQ3NLMmRuWjVucnh6bzVPYkcvV2ZIeDhSTGJNakl5MkVZM0J3Y0htYjFPWEM0WFAvendRNU1zQ2FDbHBjVStGcDlyRmhnWWlOemNYQURBNXMyYlpTWTljM0J3UUpjdVhRRFI4bGp5TEYyNlZHWkNPMDFOVFRZN0tzUitwNVRoNWVVRmlFWkhiZDI2VmU2MVc3cDBLVnZIczJmUFNteGpob2FXbEpTd255bHhFUkVSN0gyVGVGQlcwMWRmZlNVUjBFRVV1SWszUXN5WU1ZTU5DaGs4SG8rZG84am44OW1zdVJEZHd4MC9maHdROVo3TE9qK1B4Mk9EdmZUMGRMbWpob3lOalNXQ1FvYVJrUkdzcmEwQkFDa3BLUXJ2bmNpN2d3SkRvdENNR1RNQTBSOThlYjJBNTgrZlIxVlZGYlMxdGVIbzZGanJNV3UyMUowNWN3WXpac3lBaVlrSjIwcjMyMisvc1JuUG1KWTZSdnYyN2RHdFd6ZUpkUXZidG0yTGJ0MjZzZjh4aVFjYWVxNmFJaUlpMEtsVEo1dzZkUXB6NTg2Rmk0c0xWcXhZb2RTMWJBaDVyYklOclJ1WHkyVmJhVk5UVXlWK1dNUXhQN2kydHJZU1BhbzFXeVJYclZvRkV4TVRHQmdZd003T0RzZU9IV1BubkJ3NGNBQkNvVkRtOFFNREF6RjU4bVFjUEhnUUxpNHVtRGx6Smx4ZFhXdTVLb1FRSWh1WHkyV0gyajErL0ZnaXlRbHpFMjl0YlMweEw0L3BQVXhLU3BMNE84djBHUGJ2M3grYW1wcjFycE9zb0E2aUczUW04S241OTEwOHFLMDVXa05jeTVZdGxlNHRVNldpb2lMMnNmZ2N2NGlJQ0FCQXg0NGRZV0Jnd0s3VFcvTS9abTZodk9rcTRyOVJzcGlZbUxCelBoOC9mcXhVbmNXSEVsdFlXQ2hjZzVMSDQ4SGUzaDRRelhYTXlNaGd0NDBjT1pJTktHVU5KMlVTci9UdTNWdHEzVXR4ek9lMEp2SDVtaU5IanBSWlJyenU0c3RhSlNjbkl6czdHeEQ5YnN1Ny9rekRNQlM4QjhPSEQ1ZGJkNllCVnlBUVNNMS9KZThtQ2d5SlFtWm1abXdyNnRtelo2VnU3TVdYcUhCMGRKVG9xWk5IRlMxMXlsTDF1Zmg4UHBZdVhmcldsM3lRMXlvcnJyNTFFdy9tWmZYcXhjYkdzbG5QeENmUHE3SkZVazFORGN1V0xhdFR2UWtoUkJGbU5FaDFkVFU3YjdDMHRKU2RjOGdFZ2d6eEhob21tMmxlWGg3UzA5T2x0dGVIb3FRMXJWdTNCa1RERDhXSkoxeGhlamRyTzhiYjlPTEZDL2F4ZUpEQk5ESytmUGtTbzBhTmt2c2ZjNTNGQTB4eDdkcTFxN1VubEVtNklxL1J0S2FDZ2dJMmlLcnRtcUxHOGx0WldWbnNZMDFOVFhaVTFiVnIxeVI2ekVwS1N0amdXRkZ2b2E2dXJ0emZiUEg3cVU2ZE9za3NJNzZ2K0ZxUzRvMjh2L3p5aTl6cnYyVEpFcmFjdlBkQTNya2hTdlRFYUdoMldOSThVR0JJYXNYMDNLU25wMHNOeVFrTEMyT0hOaks5aTRxb3FxVk9HWTF4TGowOVBiblp4eHFUK0Ivc3RtM2J5aXhUMzdvWkd4dXpyWm1YTDErVzJzNU1ubS9idGkyR0RoM0tQcS9xRnNuNlpKUWpoQkI1eEFNL0pnQzVlL2N1bStpa1pxRDN5U2Vmc0VFSVUxNlY2eGNxeWhyS2pIS3AyZmpLSkZMamNybnMwaEROQ2RPYnl1RndKQkxSeUVvQXA0aTg1RFBLWkxwa3JwMnlheHFMLzU0cWMwM0ZneS94cktBUWF5d3RMUzJWbUdkLzllcFZWRlpXUWtORGd4M3VLVXZOZVlueU1LOVIyZWZyZXYyaDREMlFkNDZhMitTTkNDTHZGa28rUTJvMWV2Um83TjI3Ri9uNStmRDI5cGI0Y1dTU3psaGJXeXNNdkJnTmJhbFRsTkw2Ylp5clc3ZHVjaE8vTkNieFZsbDV5WEVhVWpkSFIwY2tKaVlpSlNVRmFXbHA3SHNwRUFqWVlISENoQWtTUDlJMVd5Ui8rZVdYV3M4anIwV3llL2Z1OWFvM0lZVEkwNzU5ZS9UdTNSdUppWWxzb3lZempMUmJ0MjdzS0JHR21wb2FyS3lzRUJZV3hwWm5BaDlkWGQwbVdaK1grWnN1RUFqQTUvTVZCa3JpUFVadlEwWkdCbnVkK3ZidEs5Rjd4SXh5TVRjM3g3Rmp4eHExSGt4UG9majVGUkVmZ1NOdkhVVng0c0ZnelVEU3pNd014c2JHU0VsSlFVaElDRHRjbUdsUUhURmlSSlAwNUlxL3h0OS8vMTJxZDV3UWVhakhrTlJLWFYwZHpzN09BSUFiTjI2d1F5a1NFeFB4NE1FRFFNbmVRcWk0cGE0cHppWGUrL1cyOFBsODlqcC8vUEhIY29mVk5LUnVEZzRPYkd1MitIRFM2T2hvdVdzd3FiSkZzaW11S3lIay9jZU1va2hKU2NHclY2L1l3RkRlalRMVDhKbWRuWTNuejUrelBZYlcxdFpOMGlqWXJsMDc5ckc4T2VDTTU4K2Z2NFVhL1Q4UER3OElCQUpBbEFCT0hKTURJRDA5dlVFOVNVVkZSUXIzTHlrcHdiTm56d0RSNkJkbHRHL2ZucDBybXBpWVdHdjVsSlFVOW5HUEhqMmt0ak56UDY5ZnY0N3k4bks4ZXZXS25Yc3ZiKzNDeGlhZWc2RzJ6dzBoNGlnd0pFcHhjWEVCajhlRFFDREErZlBuQVlCZHQ2Wno1ODZ3czdOVDZqaXFiS2xyaW5POTdRV0VJWnJBenFRcUYwK2hYbE5ENnRhdVhUdjJoa2g4T0NuVDZtbHViaTYxY0hITkZzbm82T2hhLzJQU1dkZWthS2dLSVlUVUZ6UFBFS0xGMXBuUkYvS0doWW8vZitYS0ZUYm9hS29lRnpNek0vYXhvcXliVDU4K1ZUcjVTa01KaFVMOC92dnZiQ2JSUVlNR1NmMDJNY05LaTRxSzJDa2Q5VkZhV2lxeFhFaE40bXNReTB2aVVoT1B4OE9BQVFNQTBWQmg4UkU1TmZINWZQWTNzVStmUGhLSjRCak1hSnJ5OG5MY3VIRURJU0VoRUFnRTBOZlhaN04ydm0ybXBxYnNNRlZGNnl3Mk5xWXhoVEtXdmp2b2Jvd29wVU9IRG14V0xIOS9mN3g1ODRiOVl6TjkrblNsYit4VjNWTFhYTTdWV0lxTGk5bXNxcHFhbW5CemMydTBjekZKYUpLVGs1R1dsZ1krbjQ4clY2NEFjbG85cVVXU0VOTGNtWnViczZNc21IWCt4QU9EbWd3TUROaHBCRXpER0ZRd3Y3QytoZzRkeXRiLzVNbVRTRWhJa0NyejVzMmJlaTN3WGgrcHFhbFl2bnc1L3Z6elQwRDBXL256eno5TGxaczRjU0liRk96Y3VSTUZCUVV5anljVUNpV3VzeXc3ZHV5UU9RMGhMUzBOQnc0Y0FFUkRmY2VPSGF2MDY1ZzFheFlnbXBlNGJ0MDZ1WTNIKy9mdlp3TkhXVXMyUURUL25nbU13OExDMkVEU3ljbXBTWHFaSWJwZllLNUhiR3dzVHAwNkpiZnM4K2ZQRVJzYjJ5ajFZQkxvVkZWVlNTVHVJYzBYQllaRWFjeHcwYnk4UEhoNGVLQzB0QlFhR2hwMUdpcWh5cFk2OFQrNHNscWpWTjBxK0xZeEM4Y3pHVUVYTEZnZ01heEkxWVlORzhiZWdGeStmQm0zYnQxQ2NYR3hST1kxY2MybFJaSVFRdVRoOFhpd3NySUNBSFpJdnJtNXVjSU0ya3pQRTVNc3k5RFFVR0ZHMGNha3FhbUpyNy8rR2hCbGZWeTRjQ0VPSHo2TXg0OGZJeWtwQ1g1K2ZwZzllelpTVTFQWkRPSU45ZlRwVXdRSEJ5TTRPQmhCUVVIdzl2YkdmLy83WDh5Yk53L1RwazNEalJzM0FORzh3a09IRHNrY1lXTmdZTUF1QS9YczJUTzR1Ym5oMUtsVFNFeE1SR1ptSnVMaTR1RGw1UVVYRnhkNGVIZ29mUDB2WHJ6QXJGbXo0T1BqZzZTa0pDUWtKT0Q0OGVPWU4yOGVPNlZoOWVyVmRWcEt4TnJhbXAwaUV4c2JDemMzTjNoN2V5TWhJUUVwS1NrSUN3dUR1N3M3L3Zyckx3Q0F2YjI5d3NDVHVRKzZmZnMyWW1OandlRndGQzR2OGpZc1hyeVluZCs0ZS9kdXJGbXpCcEdSa2NqSXlFQmFXaHJDdzhPeGFkTW1USnMyVFNMN3JTcUpyMGU4ZmZ0MnhNWEZJU0VoUVdxdFVOSjhVUElab3JUKy9mdXpFL2w5Zkh3QTBkeTB1bWFUbkRWckZpSWlJdGlXdW4zNzlzbjhrYTZ0cFU1OEh5YWRlR09kNjIyN2Rlc1dkdTNhaGJTME5BREFtREZqTUcvZXZFWTlaNHNXTFRCcTFDajg4ODgvdUhidEdyc21rYjI5dmN4cnhyUklYcng0a1cyUmxEZFU5UG56NXlnc0xJUzV1WG1qdmdaQ0NLbHA4T0RCRWd1bzE5YjdOMmpRSUhiS0JKcHdHQ2xqeG93WlNFOVBoN2UzTjBwTFMzSGd3QUcycHd5aXY4WGJ0bTFEZUhnNDR1UGpHOXhMZGYzNmRWeS9mbDN1OXRhdFcyUDI3Tm40N0xQUEZDYkRXYkprQ1lxS2l1RHI2NHZjM0Z6czNyMWJaamxGdnd1dFdyWEN5cFVyc1g3OWVtemZ2bDFxTzVmTHhmTGx5MlUyWHRabTllclY0UEY0OFBiMnhvc1hMN0JqeHc2WjVTWk9uSWgxNjlZcFBCYXp4aTh6SjkvR3hrWmlWRTFUNk5TcEUzNzc3VGQ4KysyM0tDZ29RRWhJaU14R1hDNlhLemVwWFVPTkhqMGFucDZleU03T3hxMWJ0OWc1dm01dWJteUREV2xlS0RBa2RlTHE2b3JObXplei81NCtmWHFkajhHMDFQbjQrTEF0ZGJObno0YTV1VGswTkRUdzdOa3orUHI2c21zQXlXdXBhOXUyTFRwMTZvU2NuQnlFaElUQXdzSUNmZnYyUlZKU0V1enM3S0NwcWFteWN6V0c2T2hvdHJXVHorZmo5ZXZYU0U5UHg5MjdkOWw1TFFEZzdPeU03Ny8vL3EwTVNYRjBkTVEvLy95RHhNUkVObEdNb2pXWUZpOWVqT3ZYcjZPb3FBaTdkKzlHYkd3c0hCMGQwYU5IRC9ENWZMWlY4dEtsUzFpOWVqVUZob1NRdDY3bU1qNjFCWVpXVmxaUVUxTmo1NjQxMVRCU0JvZkR3ZXJWcTJGcmF3dHZiMi9FeGNYaHpaczMwTlBUdzhDQkF6Rm56aHdZR2hxeVF6SlZ1YzR1aDhOQjY5YXQwYlp0VzVpYW1zTGEyaG9qUjQ1VWFzMWlIbytIRFJzMndNSEJBVDQrUG5qdzRBSHk4L1BCNVhMUnJsMDdtSmlZWU9USWtiVUdkYU5IajBiWHJsMXg5T2hSeE1URW9LU2tCSHA2ZXJDeXNzS3NXYlBRcTFldmVyMDJIbytIMWF0WHc5SFJFZWZPbmNQOSsvZVJtNXNMaUxKL1cxaFl3Tm5aR2YzNjlhdjFXR3BxYXBnd1lRTGJ3NmpvZC9OdE1qTXpnNit2TDA2ZlBvMXIxNjdoMmJObktDc3JnN2EyTnJwMzd3NUxTMHRNbWpSSnFhenk5YUd0clExUFQwOTRlSGdnS2lvS1pXVmw2TlNwazFLWjRrblRvTUNRMU1uWXNXUHg2Nisvc3IwLzRzTUU2a0pWTFhWejVzekJybDI3VUZGUmdTMWJ0ckRQaDRlSHM4TktWTmtxcUVxMXBmRHUwYU1IdnY3NmE0d2VQZnF0MWNuQ3dnTDYrdnJJeXNyQ3YvLytpMjdkdXNIQ3drSnUrZWJRSWtrSUlZcDA2dFJKWVFLVG1uUjBkTmgxREpVeGQrNWN1U05OWnM2Y0tYY2toYmc5ZS9iVVdtYklrQ0VLRTVDOWV2VUtFTTIzcTZ1NlhxTzZzTEt5YW5EdmtLbXBLWGJ0MmxXbmZSUzlMK0krK2VRVGxRekRaZVlwdG03ZEdzT0hEMWRZVnBuM2U4R0NCVml3WUlIQ01vTUhENjcxZmRQUjBWSHFXT0o2OSs2dDFPZEJtYzkzMTY1ZGxWck9palFQRkJpU09tblJvZ1VtVDU2TVk4ZU9LYjFFaFN5cWFxbHpjM09EbXBvYXpwdzVnNHlNREdocWFzTFUxQlFhR2hvcVAxZGo0dkY0YU5PbURmVDA5TkMvZjM4TUdqUUl0cmEyYnoxYko0ZkR3Zmp4NDNIa3lCRkFMQTIzSWszZElra0lJUis2aW9vS1BIbnlCQkF0YTBUZXJ0TFNVamE1MGJoeDR5VHVRUWg1bDFCZ1NGakt0aGd1VzdZTXk1WXRVMWhtMjdadDJMWnRXNjNIVWtWTDNmVHAwNVVhMHRxUWMxMjdkcTFlKzlVMGZ2eDRqQjgvWGlYSFlpaGJ0MTkvL1ZXcGNvc1hMOGJpeFl2clZJZkdiSkVraEJDaVdFQkFBTHVza2JMTE5oRFZDUWdJWUplOFlwTGFFUEl1b3F5a2hCQkNDQ0hOMUkwYk45aWtKckxFeDhlekRYOXQyclNCZzRQRFc2d2RLU2twWVpmdkdEeDRNSHIyN05uVVZTS2szcWpIa0JCQ0NDR2ttUW9MQzhQMzMzK1BVYU5Hd2RiV0ZvYUdodUJ5dWNqT3pzYU5HemZnNysvUEpndmJzR0ZEblpadElQWHo4T0ZEOFBsOEZCY1g0L0RodzhqSnlZRzZ1anFXTDEvZTFGVWpwRUVvTUNTRUVFSUlhYVk0SEE0cUt5c1JGQlNFb0tBZ21XVzB0TFR3NDQ4L1lzU0lFVys5ZmgraXExZXZ3c3ZMaS8wM2w4dkZqei8rQ0NNam95YXRGeUVOUllFaElZUVFRa2d6OWMwMzM4RFkyQmczYjk1RWNuSXlDZ29LQU5Hd1VTTWpJOWpZMk1EWjJSbHQyclJwNnFwK01OcTNiNDhXTFZvQW9uVVl2L3JxSzRVWnZBbDVWMUJnU0FnaGhCRFNUTFZwMDBicFpTL2VGOG9zNTlDVWxGMEtnNUIzRFNXZklZUVFRZ2doaEpBUEhBV0doQkJDQ0NHRUVQS0JvOENRRUVJSUlZUVFRajV3RkJnU1FnZ2hoQkJDeUFlT0FrTkNDQ0dFRUVMZVU4ZVBINGVscFNVc0xTMlJtWmtwc2UzeDQ4ZnNOajgvdnlhclkyUGg4L2xZdm53NWhnd1pnc09IRDlmN09CczNib1NscFNVR0RoeW8wdm8xTjVTVmxCQkNDQ0VLQlFZR1lzT0dEUUFBUTBORFF0L0pld0FBSUFCSlJFRlVuRDkvdnFtclJKU3dhdFVxaElXRllmTGt5ZXo3bDVPVGcvSGp4N05sUm84ZWpmLzg1ejkxUHZhR0RSc1FHQmdJaU5ieGk0cUtVbUhOMzExVHAwNUZXbG9hWnM2Y2laVXJWMHBzaTQyTmhiKy9QeDQrZklpc3JDeVVsWlZCUTBNRHVycTZNREl5d3VqUm8rSGs1TlJrZFg4ZkpTUWs0UHIxNndDQVAvNzRBMTk4OFFVNEhFNVRWNnZab3NDUUVFSUlJUXBkdkhpUmZaeVdsb2I0K0hoODhza25qWDdlcEtRazlPclZxOUhQMHhCRlJVVW9MUzFGNTg2ZG03b3FFdjcrKzIrRWhZWEIwTkFRMzMzM25keHlZV0ZoeU12TGc1NmVudExIenMvUFIwaElpSXBxcXB6bWVwM0ZSVVZGSVMwdERSQUZpSXpTMGxKczJiSUZvYUdoVXZ1VWw1Y2pPenNiMmRuWlNFMU5wY0JReFF3TkRhR25wNGU4dkR3TUhEaVFnc0phVUdCSUNDR0VFTGxldm55SnUzZnZBZ0EwTkRSUVdWbUppeGN2Tm1wZ2VQNzhlUnc1Y2dSdjNyekJ0V3ZYR3UwOERWRllXSWcxYTlZZ09qb2EzMzc3YmJOYVp6QTdPeHUvLy80N0FHRHQyclhRMU5TVVc1YlA1OFBIeHdjTEZ5NVUrdmpuejU4SG44OVhTVjFyMDV5dmMwM256cDBEQUF3WU1BQ0dob1lBZ09ycWFpeGJ0Z3dQSGp3QUFMUnExUXJqeG8xRGp4NDkwS3BWSzd4Ky9Sckp5Y200Y2VOR2s5YjlmZFdxVlN2NCtQZ2dJeU1EUFh2MmJPcnFOSHNVR0JKQ0NDRkVyb0NBQUFpRlFxaXJxMlA0OE9FSUNRbkJwVXVYc0dMRkNxaXJxemZLT1dOaVlwQ1Rrd01kSFoxR09iNHFGQmNYc3dGemMzUGd3QUdVbDVkajJMQmhzTFMwbEZ1dVo4K2VTRTVPeHZuejV6Ri8vbnp3ZUxYZkZ2TDVmRFlBWXZadlRNMzVPb3Q3OWVvVndzUERnUnE5aFFFQkFXeFFPSFRvVVB6ODg4L1EwdEtTMnIrNnVyclpOb0s4NjFxMmJJbmV2WHMzZFRYZUNaUjhoaEJDQ0NGeU1jTklCd3dZZ0tGRGh3S2lZWDNVdzlFOFpXVmxzWFAvRml4WW9MQ3NpWWtKQUNBdkx3OVhyMTVWNnZoWHJseEJYbDRlMU5UVTBLZFBIeFhVK1AzZzYrc0xQcCtQZHUzYVllVElrZXp6elB3MkFGaXpabzNNb0JBQTFOVFVKUFlqcENsUVlFZ0lJWVFRbWVMaTR0ZzVVdzRPRGhnK2ZEZzdMTkhmMzcrSmEwZGt1WERoQWdRQ0FVeE5UV0ZxYXFxd3JMbTVPVHUzME52Ylc2bmpuejU5R2dBd1pNZ1FhR2hvcUtERzd6NkJRQUFmSHg4QXdPVEpreVY2WHZQejg5bkg3ZHExYTVMNkVhSXNHa3BLQ0NHRUVKbVkza0lORFEwTUh6NGMydHJhR0RwMEtFSkRRM0h6NWswVUZCU2diZHUydFI2bnFxb0tGeTllUkZoWUdCSVRFMUZZV0lpV0xWdENYMThmZG5aMitPeXp6NUNibTR2Smt5ZEw3RmRTVWlJeEZOTE56UTJyVnEwQ0FIejExVmVJaW9xQ2taRVJ6cDQ5Sy9mY3pQN096czVZdDI2ZDFQYWNuQno0Ky92ajl1M2JlUHIwS1lxTGk2R2xwUVZqWTJNNE9qcGk4dVRKNEhML3Z4MTkvZnIxQ0FvS2tqakc3dDI3c1h2M2J2YmY0ZUhoYU5XcWxkUnJPWGZ1SENJaUl2RDA2Vk9VbEpTZ1pjdVc2TkdqQit6czdEQnQyalM1UTJlSERSdUdrcElTakJzM0R0dTJiVU5RVUJDT0hUdUd0TFEwNk9ucElTQWdnQzNMSkRnWk0yYU0zR3ZDNEhBNGNIRnh3Y0dEQnhFVEUxTnJzcCtFaEFROGV2UUlBREJqeGd5Mlo3STJHUmtaOFBiMnh0MjdkNUdWbFlYeThuTG82dXFpVDU4K0dETm1EQndjSEtDbXBpYXhUMzJ2YzMzT3hhakxkUllYR1JtSjdPeHNjRGdjT0RzN1MyelQxOWZIdzRjUEFRRFIwZEVOV3U0Z09qb2FmbjUrZVBEZ0FmTHk4aUFVQ3RHK2ZYdjA3OThmVTZaTXdhZWZmbHJ2WTljbU56Y1hKMDZjUUdSa0pMS3lzc0RqOGRDOWUzZU1HREVDcnE2dWFObXlwZFErSzFhc3dMVnIxOUNoUXdkY3VuUUpyMSsvaHBlWEY2NWV2WXFzckN4b2FHaWdiOSsrK09LTEw5Q3ZYeitGNTIvSTk4ZlcxaGJsNWVWd2RIVEU1czJiWlpZcEtpckN5Wk1uY2UzYU5XUmtaSURENGNEUTBCQ1RKazJTR0JyOHZxUEFrQkJDQ0NGU3FxcXFFQndjREloNmg1aWJMZ2NIQjRTR2hvTFA1K1BTcFV0d2MzTlRlSnlrcENTc1dyVUtHUmtaRXMrL2Z2MGFyMSsveHBNblR5U1dUM2liN3QyN2g2VkxsNktxcWtyaStaS1NFang4K0JBUEh6N0U3ZHUzc1dQSGpnWmxNN3g1OHliV3JWdUhvcUlpaWVkZnYzNk5SNDhlNGRHalJ6aDU4aVIyNzk1ZDZ3MnluNStmM0p2YkZ5OWU0Tm16WjRCb1BsdHRoRUlobkoyZGNmandZZkQ1ZkhoN2U4c01uaGxNYjZHaG9TRnNiR3lVNmpVK2V2UW9EaDQ4aU9ycWFvbm44L0x5RUJFUmdZaUlDUHo5OTkvdzhQQ29VMmJVeGo2WG91dGNFelBuY3ZEZ3dkRFgxNWZZTm16WU1GeTZkQWtBc0hYclZuaDRlTlE1MDI1WldSazJiZHFFeTVjdlMyM0x6TXhFWm1ZbUFnTUQ0ZVRraExWcjE2cDg3bTk0ZURqV3IxK1Bzckl5OXJtS2lnb2tKQ1FnSVNFQmZuNSsyTGR2SHd3TURPUWU0OW16WjFpOGVER3lzcklramhFWkdZbmJ0MjlqMTY1ZHNMT3prN212S3I4L3NzVEh4OFBkM1IwRkJRVVN6ejkrL0JpUEh6L0d2WHYzMEtKRml6b2Y5MTFFZ1NFaGhCQkNwTnk0Y1lPOUVYTndjR0NmdDdXMVJhdFdyVkJjWEl5TEZ5OHFEQXlmUG4ySytmUG5vN1MwRkJ3T0J3NE9EaGc3ZGl5NmR1MkswdEpTUEhyMGlPM3QwOWZYaDYrdkx3Qmc3OTY5dUhidEdyUzF0WEhxMUNuMmVEVjdoeHJxMWF0WHFLcXF3cUJCZ3pCbXpCaVltSmhBVzFzYnFhbXArTzIzMzVDU2tvSXJWNjRnTkRTVTdZRmJ2bnc1RmkxYWhPenNiSHoxMVZjQWdQbno1MHNzTXlEZWUzTDM3bDI0dTd0RElCQkFTMHNMYm01dUdEeDRNTnEwYVlPOHZEeGN1WElGRnk1Y1FFRkJBWllzV1FJdkx5ODJvMlZOWldWbDJMdDNMN3AxNndabloyZG9hMnV6Z1NCRVEzK1o2OVNqUjQ5YVh6L1Q0elJtekJnRUJnWWlNREFRN3U3dU1udGVDZ3NMMllhQzZkT25LM1Y5RHgwNkJFOVBUd0JBNTg2ZE1YZnVYUFR0MnhmcTZ1cDQ5dXdaTGx5NGdKczNieUloSVFGTGx5N0ZYMy85eGQ2QTEvVTZOK1JjZGIzTzRyS3lzaEFaR1FrQW1EWnRtdFQyMGFOSHc5dmJHekV4TWNqT3pzYnMyYlBoNnVxS0w3NzRBcTFidDY3MUdsWlhWMlA1OHVYc09wSDkrL2ZIdEduVFlHeHNqT3JxYWp4NThnUW5UcHhBV2xvYS9Qejh3T1Z5MlRVclZTRXFLZ3JmZmZjZEJBSUJEQTBOc1dqUklwaVptU0UvUHg4M2I5N0VrU05Ia0pHUmdWV3JWc0hMeTB0bUFxT3FxaXAyeVpTTkd6ZkMxTlFVSlNVbDhQWDFoYisvUDZxcnE3Rmx5eFlFQmdaS0RVOVc1ZmRIbHF5c0xDeGV2QmdsSlNYZ2NybHdjWEdCdmIwOTJyWnRpK2ZQbitQVXFWTUlEUTJWMlNQNlBxTEFrQkJDQ0NGU21ONGdiVzF0REJreWhIMWVYVjBkbzBhTmdxK3ZMNTQ4ZVlMazVHU1phZUNGUWlIV3JGbUQwdEpTcUttcFllZk9uUmcrZkxoRUdUTXpNMHlmUGgwQ2dRQThIZy9kdW5Wanp3blJ3dW5NYzQyaFk4ZU84UFQwbE1yYzJiVnJWL1R1M1J0T1RrNm9xcXBDWUdBZ0d4aTJiOThlN2R1M2x5amZ0bTFibWZVc0x5L0grdlhySVJBSTBLcFZLeHcrZkZqaVdoa1pHY0hhMmhxMnRyWll2bnc1eXNyS3NIUG5UdXpmdjE5bWZTTWlJdkRSUngvaDZOR2o3RFVTbDVLU0FvaXloZGFsaDVNWkZscGVYZzUvZjMrWndmNzU4K2RSVlZVRmJXMXRPRG82MW5yTWhJUUVObEF6TlRYRmdRTUhKQUxPbmoxN1l1VElrZkR3OE1DSkV5ZVFsSlNFa3lkUFl2NzgrVUFkcjNORHoxVlRiZGRabkkrUEQ0UkNJVHAzN2d4YlcxdXA3UndPQng0ZUh2anh4eDl4N2RvMThQbDhlSGw1NGNLRkM1ZzFheFptelpxbE1QdnVtVE5uMktEUTJka1phOWV1bFhodisvVHBBd2NIQnl4ZHVoUXhNVEh3OWZXRms1TlR2WHJPYXFxc3JNU0dEUnZZb1BERWlSUHM5ZWpTcFF2TXpNelF2WHQzckZ1M0RrbEpTUWdORGNXNGNlT2tqbE5ZV0FndExTMGNQMzVjWXA1bC8vNzlVVlZWaFV1WExxR2dvQUNSa1pFWU1XSUV1MTNWM3g5Wi92T2YvNkNrcEFRQXNHUEhEb2tFUUVaR1JyQ3pzOFBXclZ2eHp6Ly8xT01Ldm5zbytRd2hoQkJDSkJRVUZPRG16WnNBZ0JFalJrajFySWozSURMekVHc0tEdzlIVWxJU0lPcnBxUmtVTW5nOFhwTWxNYkd3c0pDN25FUEhqaDNabTJ2bWRkUlZZR0FnWHIxNkJRRDQ1cHR2NUs2alptZG54dzZudlhQbkRwNC9meTZ6SEovUHg5S2xTK1VHSzluWjJZQ285N1V1ek16TTJIVXB6NTQ5QzZGUUtIVmVacmlrbzZPalVyMG5YbDVlZ0NndzJycDFxOXpnWituU3BlalNwUXQ3N3ZwUTlibHF1ODdpNVpoZTdpbFRwa2pNUlJXbm82T0RQWHYyWU51MmJlalVxUk1BNE0yYk4vRDA5SVNUa3hNdVhMZ2djeitoVUlqang0OERva0RzKysrL2x4bndhMnBxNHNjZmYyVC96YnhYRFJVWUdJamMzRndBd09iTm0yVmVEd2NIQi9hYWhvV0Z5VDNXOHVYTFpTYmZjWFYxWlI4L2Z2eFk2dnlxL1A3VWxKR1JnWWlJQ1BaMXlNb0t5K0Z3OFAzMzM2Tk5telpLSGZOZFI0RWhJWVFRUWlRRUJRV3hDNWlMQjRFTVMwdExkT2pRZ1MxYmMwNFhBSFpOTmk2WDI2d1hKYStwb3FJQ1Q1OCt4WTBiTjFCZVhnNkkxdEtyRHlhNDF0RFF3SVFKRXhTV0ZiL085Ky9mbDFsR1QwOVBacThVZ3huNlc1OGh0OHdOZW5wNk91N2N1U094TFN3c0RDOWZ2Z1JFdll1MUVRcUZ1SDM3TmlBS3ZoVU43ZVB4ZUxDM3R3Y0F2SHo1VW1vdWFsT2NxN2JyekxoNjlTcnk4L1BCNC9Ha0VpZkpNbTdjT0Z5NGNBRXJWNjVrZTBOZnYzNk5iZHUyWWRXcVZhaW9xSkFvbjV5Y3pBWm1qbzZPQ3VjT2R1L2VuUTN1bzZPamE2MkxNcGlncVdQSGpqQXdNRUJoWWFITS81aTVoZklhVUhnOG5zU29BM0hpUzU2SVozQkZJM3gvYW1JK053QXdhZElrdWVVME5UVWJOYkZQYzBKRFNkOER0Ky9lQTNDd3FhdEJTTFB5dis4RklhUSttRjVBWFYxZFdGdGJTMjNuY3JrWU0yWU1UcDQ4aWJ5OFBOeStmVnZxUnZySmt5Y0FBR05qWTZYbVVqV1Z2THc4K1B2N0l6bzZHcW1wcWNqSnlaRXFJeXZ3VmNiVHAwOEIwVFdvTFhtRnNiRXgremd6TTFObW1XN2R1aWtjSXNvazBhbFBvb3pSbzBkajc5Njl5TS9QaDdlM3QwVDJUQ2JwakxXMXRWTHp0d29LQ2xCWVdBaUlobmJXUnJ3bktDc3JTMkVTazdkeHJ0cXVNNFBwbVJzMmJKalNpWE5hdEdpQm1UTm53dG5aR1Y1ZVhqaDY5Q2dxS2lvUUZoYUd0V3ZYU21SZFpUNC95cjQyWTJOanhNZkhJeWNuQjlYVjFYS3pyeXFMT2YvTGx5OHhhdFNvV3N2WFRBN0RhTk9tamR6UHBMcTZPclMxdFZGYVdvckt5a3FaNTFmVjk2Y21adWcxbExpK3pmbHZtQ3BSWVBnZXVCTVZqVHRScW1rZElvUVE4bUZMU2twQ1ltSWlJSm9iWkdOalUrcytGeTllbEFvTW1ReC91cnE2alZUVGhnc01ETVMyYmR2WW5ocG1ubVBYcmwzUnRXdFh4TWZIc3dGdWZUQTlqWXJta0RIRWgyZVdscGJLTE1QMDBzckRKUDZvbVdWVkdlcnE2bXlHMGhzM2JpQXJLd3Y2K3ZwSVRFekVnd2NQQUNWN0MxRWpRRkNtOTFKOGlLSzgxLzQyejFYYmRRYUF0TFEwdG1mT3hjVkZ5ZHIrUDAxTlRTeFlzQUREaHcvSDExOS9qZno4ZklTSGh5TWlJb0x0WFJQdnFhN3JaNmlzckV5cGZSU3BhMDg1TThxZ0pubERiR3R1cnptRVdkWGZuNXFZenc2WHkyM3d0WHBmVUdENGpoSUtoYzhCem1zT0J4L0dvR2RDNmsxWUloUkN1UWtIaEJDNWN3WVZDUThQUjBsSmljVE5GVFBzVFR6RnZTb3hQVG9DZ1VCdUdVVTlmUWtKQ2RpNGNTTUVBZ0ZNVEV6d3pUZmZ3TUxDUW1LNDNwWXRXeG9VR0dwcGFRRkszcWkrZWZPR2ZTd3Z3S210QjRpNU9XYVNhZFNWaTRzTGpoMDdCajZmai9QbnoyUHAwcVhzd3ZlZE8zZVd1NXhBVGN6clJvM1hKWS80OWFuck1OakdPSmN5UFcxTWIySDM3dDFoWldXbFpHMmw5ZXpaRTJ2V3JHR3pkbDY1Y29VTkRNVmZXMTArUTF3dVZ5VlpOSm56bTV1YjQ5aXhZdzArWG4zUHI2cnZUMDNNK3l3UUNNRG44MlZtVkdYVXA3SGxYVVNCNFR1cW92cU52eVpQUnlBVW92WjgxT1N0NEFJdGVHcm9BQWc1L0dyT1N3RlFvY1J1cEpFSmhjS01pdXJTMmhmYklvU2d1cnFhWFhPdGMrZk83R0x5OGx5L2ZoMStmbjZvckt4RVNFaUl4T0xlblR0M1JsWldGcEtUazJ1OTZhb1BabWlab2lBb0x5OVA3allmSHg4SUJBS29xYWxoNzk2OU1udUo2anUza0dGZ1lJQ01qQXlrcEtUVWVnMVNVMVBaeDNWSnR5K09TV3dpdmxaY1hYVG8wQUVqUjQ1RVNFZ0kvUDM5OGZubm55TWtKQVFRTFZGUlc4OFBvMzM3OXREVTFFUjVlVG5iKzZ5SStKQStaWmJaYUtwek1jckx5OWtHbEtsVHB6Wm9qVXNBR0RCZ0FQdVlTYllDMGVlSGtaaVlXT3U4UitZejFMMTc5d2JYQ2FMdmNFWkdCdExUMHlFVUNsVnl6THBvN08rUGVOYmJwMCtmS2x4ZlV0NXlKZThiQ2d6ZlVkbkp5YmtBM243ekRaSEx3c0ppR0lmRE9TMFVDalVCVEk2SmliblcxSFVpaEpDNnVIMzdOaHRNalJzM1RpSjF2Q3k5ZXZXQ241OGZJT3BwRkE4TXJhMnRFUk1UZy9MeWNnUUZCV0hpeElsSzE0TzVBYTJaakVNY0U4amw1ZVVoTnpkWFptREhKTStRaFptLzFMRmpSNW43VmxWVnNVTW9GZFZSVVQxdGJHeHcrL1p0bEplWEl6ZzRXR0VDRFNZZzUvRjRNdWQxS3VPamp6NENhZ1EvZFRWanhneUVoSVFnTHk4UEhoNGVLQzB0aFlhR2hzTGtIRFh4ZUR3TUdEQUFFUkVSdUhmdkhsNjhlSUd1WGJ2S0xNdm44OW1GMi92MDZTTzFSRVZ0MTFtVjUxSldTRWdJaW91TG9hR2hVZXZuV3BsR0VmRmdVRHh6cDZtcEtYUjBkRkJTVWdKL2YzL01uVHRYN3JFeU1qTFlkU3lWU1p5ampQNzkrK1Bldlhzb0tpckM3ZHUzTVdqUUlKVWNWMW1OL2YweE16TmpId2NIQjhzTkROUFMwaEFmSDEvbityK0xLQ3NwSVlRUVFvQWF3MGpIamgxYmEza0RBd04yU1llSER4OUtwSWwzZG5abWw2SFl2WHUzM0l5RkpTVWxiUFpQQmpNTXJxcXFTbTd2RjVPQkVRQk9uandwdFQwdkw0OWQyMDRXVFUxTkFFQnVicTdFalRuajBLRkRVbGtTWmRVUm9reWVza3llUEprdHQyZlBIcVNscGNrc0Z4RVJnY0RBUUFDQWs1TlR2ZWRsTXRla29LQkE2UVFjTmZYdjN4KzllL2NHUkwycUVHVjhyR3VkWnMyYUJZaDZvZGV0V3lkM21PZisvZnZ4NHNVTEFNRGN1WE9sdGl0em5WVjFMbVV4dzBoSGp4NWQ2eklHSzFldVJIQndzTno1ZDN3K0gvdjI3V1AvTFo3MGg4ZmpzZk02bnoxN2hqMTc5a2pOdzRNb1lONnlaUXU3ajZ4MUtPdGo0c1NKYkdDK2MrZE9kdDV3VFVLaGtBM01WS214dnorMnRyYnNzTk9USjA4aUlTRkJxa3hwYVNrMmJkb2s4N3Evanlnd0pJUVFRZ2hLU2tvUUhoNE9pSHFlRkEyckVpZSsyTGw0WUttbnA0ZVZLMWNDb2lHWjgrYk53OTY5ZTNIdjNqMmtwYVVoSmlZR25wNmVtREpsaWxRQVptSml3ajdldm4wNzR1TGlrSkNRd0M3MERRQ2pSbzFpYnhwUG5EaUJuVHQzSWpZMkZpa3BLZkR6ODhObm4zMG1jOTAwQnRPcndPZnpzV1RKRXR5NGNRTVpHUm1JaVluQjJyVnJjZXpZTVlWRDB0cTJiY3NPM1F3SkNjRS8vL3lEcDArZklpUWtoQTEwVzdkdWpiVnIxd0tpUkQ1ejU4N0YvdjM3OGVEQkF6eDkraFJSVVZIWXNXTUhWcTVjQ2FGUUNBTURBN2k3dXl0MTNXVXhNakppZXo4VjlaYldSbnh0T1lpR2tkYVZ0YlUxMjRNY0d4c0xOemMzZUh0N0l5RWhBU2twS1FnTEM0Tzd1enYrK3VzdkFJQzl2YjNNeGdobHJyT3F6cVdNSjArZXNMMUh5aVNkeWNuSndkcTFhekZod2dSczJyUUozdDdlQ0EwTlJXQmdJQTRlUElocDA2YXg2LytabXBwaTlPalJFdnZQbno4ZkgzLzhNU0JhN1A3TEw3OUVTRWdJa3BPVGtaaVlpSC8rK1Flelo4OW1FK0dzWExteXp1dFl5bU5nWUlBNWMrWUFvc0RVemMwTnAwNmRRbUppSWpJek14RVhGd2N2THkrNHVMakF3OE5ESmVjVTE5amZIMDFOVFh6MTFWY0FnTXJLU256NTVaZjQ0NDgvRUI4ZmorVGtaUGo3KzJQT25EbjQ5OTkvbGNvSyt6NmdvYVNFRUVJSVFVaElDSnN1WHRiYWhmS01IajBhTzNmdVJGVlZGUzVldklpdnZ2cUs3V1Z3Y1hGQlpXVWxQRHc4VUY1ZURpOHZMM1l4OHRxTzZlbnBpZXpzYk55NmRRdTNidDBDQUxpNXViR0pQbHExYW9WMTY5WmgzYnAxRUFxRk9IUG1ETTZjT2NNZW8zMzc5dmo1NTU4eGRlcFVtZWVZTm0wYWdvS0M4TysvL3lJcEtRbmZmdnV0eFBadnZ2a0c2ZW5wY25zcEFHRE9uRG5ZdFd1WFJJOE5STWw0bUI1SkJ3Y0hWRlpXNHVlZmY4YWJOMjl3NU1nUkhEbHlST3BZSmlZbTJMTm5UNE95STNJNEhJd2FOUXFuVDU5R2FHaG92UUk2aUhxTGYvMzFWeFFXRnNMYzNGd2lVSytMMWF0WGc4Zmp3ZHZiR3k5ZXZNQ09IVHRrbHBzNGNTTFdyVnNuOXpqS1hHZFZuYXMyVEc5aHIxNjkwTGR2MzFyTE0zTmhtV1ZSL1AxbFQzbTN0cmJHenovL0xKWDRSbE5URS92Mzc4ZDMzMzJIbUpnWTlyK2FlRHdlVnF4WVVlLzNYSjRsUzVhZ3FLZ0l2cjYreU0zTmxWaE9RNXk1dWJsS3o4dG83Ty9QakJremtKNmVEbTl2YjVTVmxlSGd3WU00ZVBEL2w0RFQwTkRBbGkxYkVCRVJnY2VQSDZ2a05UVm5GQmdTUWdnaFJPS0d0UzY5S2ExYXRZS2RuUjJ1WExtQzdPeHNSRWRIU3lUVG1EbHpKb1lPSFlyVHAwL2o5dTNieU03T0JrU0pMWHIzN28wcFU2YWdTNWN1RXNmVTF0YUdwNmNuUER3OEVCVVZoYkt5TW5UcTFFbXExWDdzMkxIbzJMRWovdnJyTHp4NjlBaHYzcnlCbnA0ZWhnNGRpaSsrK0VMaHNnTmFXbG80ZXZRb2poNDlpc3VYTHlNek14UGEydG93TVRIQm5EbHpNR2pRSUlrZ1JCWTNOemVvcWFuaHpKa3p5TWpJZ0thbUpreE5UZGtodEF3bkp5ZlkyTmpnOU9uVHVIWHJGakl6TTFGUlVRRmRYVjJZbXBwaTdOaXhHRE5tak5MSlhSU1pPblVxVHA4K2pmdjM3K1BwMDZmc3ZNTzZhTkdpQlNaUG5veGp4NDRwdlVTRkxEd2VENnRYcjRham95UE9uVHVIKy9mdnN3dTI2K25wd2NMQ0FzN096dXh3WkhtVXVjNnFPcGNpSlNVbENBb0tBdXF3Uk1YKy9mc1JHaHFLdTNmdklpa3BDZG5aMlNndkw0ZVdsaGIwOWZYWjkxOThDR2xOYmR1MnhSOS8vSUhMbHk4aktDZ0k4Zkh4S0N3c1JJc1dMZENsU3hmWTJOakExZFZWWlQyRjRuZzhIalpzMkFBSEJ3ZjQrUGpnd1lNSHlNL1BCNWZMUmJ0MjdXQmlZb0tSSTBkaXpKZ3hLajgzb3pHL1B4d09CNnRYcjhiZ3dZTng5dXhaeE1mSG82U2tCSHA2ZXJDMnRzYnMyYk5oYkd6Y29CNzRkOG5iVFM5RXlIdU1rczhRUXBxQ1llLys3aHd1UEFCZzZ1U0orT1VueGNFTWVmK3RYTGtTNGVIaGNIQnd3UGJ0MjV1Nk91OE5iMjl2N05peEExcGFXZ2dPRGxiSmtoRGt3eE1kOHhCZkxuRkhZZUZyQ0lYQzZDcFVqSDN4NUluMFJPY21RSE1NQ1NHRUVFTGVJOHVXTFlPNnVqcUNnNE0vbUd5S2J3TXpqSFRjdUhFVUZKTDNFZ1dHaEJCQ0NDSHZFVU5EUTN6MTFWY1FDb1hZdW5YckI3TTRkMk9LaVlsaGx3RlJkaGdwSWU4YUNnd0pJWVFRUXQ0em4zMzJHZXpzN0pDVWxDUTNZUWhSbm9XRkJhS2pveEVkSGMwdTUwSEkrNGFTenhCQ0NDR0V2R2M0SEE3Mjd0M2IxTlVnaEx4RHFNZVFFRUlJSVlRUVFqNXdGQmdTUWdnaGhCQkN5QWVPQWtOQ0NDR0VFRUlJK2NCUllFZ0lJWVFRUWdnaEh6Z0tEQWtoaEJCQ0NDSGtBMGVCSVNHRUVFSUlJWVI4NENnd0pJUVFRZ2lwbzJIRGhzSFMwaExyMTY5djZxclV5K0hEaHpGa3lCQXNYNzRjZkQ2L1NldnkrUEZqV0ZwYXd0TFNFbjUrZmxMYmJXMXRZV2xwaVkwYk56WkovVlF0T3pzYjA2Wk5nNzI5UFNJakk1dTZPaCtFQ1JNbXdOTFNFa3VYTG0zcXFqUnJ0STRoSVlRUVFocHM2dFNwU0V0THc4eVpNN0Z5NVVvQXdLUkprNUNSa1FFQTZOQ2hBeTVldkFnZXIyNjNIcjYrdnRpNmRTdjc3OE9IRDhQQ3drTEZ0Zi93SERseUJKV1ZsYmgrL1RyaTQrUFJyMSsvcHE1U3M1Q1ltSWlaTTJmV2ExOWxQNXVYTGwxQ2Ftb3FBT0RreVpPd3RiV3QxL2xJdzF5K2ZCbXJWNjlHaHc0ZGNPclVLYlJyMTY2cHE5VGtxTWVRRUVJSUlRMFNGUldGdExRMFFCUWd5cEtibTR2dzhQQTZIL3ZNbVRNTnJoK1JabVZsQlFEbzJMRWpqSXlNbXJvNkg1VCsvZnV6RFNRREJ3NXM2dXA4c096dDdlSHM3SXpjM054M3R1ZGYxYWpIa0JCQ0NDRU5jdTdjT1FEQWdBRURZR2hvS0xlY3Q3YzM3TzN0bFQ1dVRFd00vdjMzWDVYVWtVamFzMmNQVWxKUzBLMWJOMmhyYXpkMWRab05mWDE5aVI1cVJrSkNBazZkT2dVQWNIVjF4U2VmZkNKVlJ0Rm5YMXovL3YxeDhlSkZsSmFXb2tlUEhpcW9OYWt2ZDNkM1hMOStIWGZ1M0lHZm54K2NuSnlhdWtwTmlnSkRRZ2doaE5UYnExZXYySjVBZWIyRlBYdjJSSEp5TXFLam81R1NrZ0pqWTJPbGp2MzMzMzlMN0U5VWg4ZmpvWGZ2M2sxZGpXYW5kZXZXR0Q5K3ZOVHpXbHBhYkdCb1lXRlJwd1lPV1RwMDZOQ2cvWWxxNk9qb1lPSENoZmpwcDUrd2I5OCtqQmt6QnBxYW1rMWRyU1pEUTBrSklZUVFVbSsrdnI3ZzgvbG8xNjRkUm80Y0tiT01zYkV4TzNUTzI5dGJxZVBtNU9Td0FhZXMzaGxDQ0ZHRlNaTW1vVU9IRHNqTHk1T1ovT2hEUW9FaElZUVFRdXBGSUJEQXg4Y0hBREI1OG1TNWlXWFUxTlF3WXNRSUFFQkFRQUJLU2twcVBmYTVjK2RRWFYyTnRtM2Jvbi8vL2lxdU9TR0UvQStQeDRPenN6TWdOaXorUTBWRFNRa2hoQkJTTDVHUmtjak96Z2FIdzJGdnJHU3BycTdHakJrekVCb2Fpckt5TWx5OGVCR3VycTV5eTFkV1ZySUI1NVFwVTVTdVQyNXVMazZjT0lISXlFaGtaV1dCeCtPaGUvZnVHREZpQkZ4ZFhkR3laVXVGKzZlbXB1TGN1WE80ZCs4ZWNuSnlVRmxaaWZidDI4UEV4QVF6WnN6QWdBRURGTzU3L1BoeDNMbHpCL241K2REVjFZV05qUTIrL1BKTGRPdldUZVkrWldWbENBb0t3clZyMTVDWW1JaUNnZ0x3ZUR4MDdkb1Z3NGNQeDl5NWM2R2pveU8xMzZsVHA3Qjc5MjVBMUdQYnBVc1grUGo0d04vZkgybHBhYWl1cmtiUG5qM2g0dUtDaVJNbnlqeTN1N3M3SWlJaTBMbHpad1FFQk1oOVhUZHYza1JnWUNBZVBueUkvUHg4Y0xsY2RPalFBVlpXVnBnelp3NE1EQXpZc2tLaEVEZHUzRUJJU0FqaTR1S1FtNXNMUHAvUGx2Lzg4OC9Sdlh0M2hlK0JzdGF2WDQrZ29DQUFnSmVYRjB4TVRPU1dYYjE2TlM1ZnZnd2RIUjBFQndjMzJsREJtdStMbHBZV2Z2MzFWOXk4ZVJPRmhZWFl1SEVqbkp5YzhQanhZOHlaTXdjQTJPZGt1WEhqQmk1Y3VJQzR1RGk4ZnYwYTdkcTF3OENCQS9IRkYxK0F5K1d5NyszU3BVdngrZWVmeXp4R1lXRWhUcDQ4aWV2WHIrUEZpeGZnY0Rnd01qTEM1TW1UTVhueVpHemF0QWtYTDE2RXVybzZidCsrTGZlMWhZYUd3cy9QRHdrSkNTZ3VMb2F1cmk3NjkrOFBWMWRYbVpsWXhiTzdybCsvSG82T2pqaHk1QWo4L2YyUm5aME5SMGRIYk42OFdXS2YrUGg0bkQ1OUd0SFIwWGoxNmhWYXRteUpqei8rR0JNblRzUzRjZVBBNWNydnowcExTOFBKa3lkeDU4NGR2SHo1RWkxYnRvU0ppUWxtejU2dFZJS2ZNV1BHNE5DaFEwaEpTVUZhV3ByUzgwWGZOeFFZRWtJSUlhUmVtTmIxd1lNSFExOWZYMjQ1b1ZBSUN3c0xmUHp4eC9qMzMzOXg5dXhaaFlIaHBVdVhVRmhZQ0RVMU5iaTR1T0Rtelp1MTFpVThQQnpyMTY5SFdWa1orMXhGUlFVU0VoS1FrSkFBUHo4LzdOdTNUeUtRWVFnRUF2ejIyMjg0Y2VJRWhFS2h4TFl4TEQ2YUFBQWdBRWxFUVZTc3JDeGtaV1doUllzV2NnUEQ4UEJ3ckZ1M0R1WGw1ZXh6ZVhsNUNBZ0l3UFhyMTNIMDZGR3B6SjhsSlNXWU1tVUs4dlB6Slo3bjgvbElTVWxCU2tvS1FrTkRjZXpZTWJScDAwYnU2NjZvcU1DU0pVc1FGUlVsOFh4Y1hCemk0dUtRbXBvS2QzZDN1ZnZMVTFSVWhEVnIxc2dNRnRMVDA1R2VubzQrZmZwSVhNOWx5NWJoMXExYlV1V3pzckxnNStlSDBOQlE3TisvSDMzNzlxMXpmV3FhTkdrU0d4aUdoSVRJRFF6ZnZIbURHemR1QUtLYi83YzFmK3pObXpkWXNXSUZ1eXhGWGZENWZHemV2Qm1CZ1lFU3o3OTgrUkorZm42NGN1VUtmdnp4eDFxUDgrREJBNnhZc1FLdlg3K1dlSjc1YkVSSFIwTk5UVTNoTVVwTFM3RjY5V3FwNzJCZVhoNHVYNzZNeTVjdlk5R2lSVmk0Y0tIQzQyemR1bFZoQThUKy9mdHg1TWdSaWVkZXYzNk5xS2dvUkVWRklUZzRHRHQzN3BUNS92bjQrR0RIamgwUzYzRVdGaGJpMXExYnVIWHJGbGF2WHEyd2JoQWxEdXJhdFN0ZXZIaUJtemR2VW1CSUNGRmUzNzU5RFhnOG5wbjRjd0tCd0J5QUJnQ2VVQ2kwL3ZUVFQ3WEV0NWVYbHo5Ky9QanhzN2RlV1VJSWFRUlpXVm5zNHR6VHBrMVRhcDhaTTJaZzY5YXRTRXRMdzkyN2QyRnRiUzJ6SExORXhiQmh3OUNwVTZkYWp4c1ZGWVh2dnZzT0FvRUFob2FHV0xSb0Vjek16SkNmbjQrYk4yL2l5SkVqeU1qSXdLcFZxK0RsNVNVMTVIWDc5dTN3OWZVRkFIVHUzQm16WnMxQ3YzNzlvS1dsaFJjdlh1REtsU3RTQVNNakxTME42OWF0dzhjZmY0eDU4K2FoVzdkdXlNckt3cEVqUi9EdzRVTVVGeGRqMTY1ZDJMOS92OFIrNWVYbHlNL1B4MGNmZllRcFU2YWdmLy8rYU5ldUhYSnljdURsNVlXd3NEQThlL1lNKy9idHc5cTFhK1crOWwyN2RpRTJOaFpmZi8wMWJHMXR3ZVZ5RVJFUmdULysrQU5WVlZVNGZ2dzR4b3dabzdCSHJhYnk4bklzWExnUVNVbEpBSUIrL2ZyQnhjVUZ2WHIxQWdBa0pTWGhuMy8ra2Rvdk16TVR1cnE2bURKbENteHNiTkNsU3hjVUZ4Zmp5cFVyT0hic0dNckt5ckI1ODJhY08zY09IQTVINmZySU1tREFBSFRwMGdXWm1aa0lEUTJWRy95R2hZV2hvcUlDRUExM2Zsdk9uRG1EcDArZndzbkpDWDM3OWtWZVhwN1NDV2QrK2VVWE5pZzBORFRFWjU5OWhqNTkrcUM2dWhxUmtaRTRkdXdZdG16Wm92QVlHUmtaV0xwMEtjckt5c0RsY3VIaTRvSlJvMGFoWGJ0MnlNaklnSmVYRjRLQ2doVDJvZ3NFQXF4WXNRSlJVVkhnY0Rod2RYWEZoQWtUMEtwVks2U21wc0xUMHhNSkNRazRkT2dRUHZyb0k0d2VQVnJtY1I0OWVvU0FnQUJZV1ZuQjN0NGVsWldWRXIxL25wNmViRkE0ZVBCZ3pKMDdGd1lHQm5qeDRnVjhmWDBSRkJTRXlNaEllSGg0NEljZmZwQTRkbGhZR0xadjN3NEFhTldxRmViTm13ZHJhMnVvcTZ2ajhlUEhPSHIwS0hidjNsMXJBQXdBNXVibWVQSGlCV0pqWTJzdCs3Nml3SkNRZXVEeitYbzhIdStDK0hNY0RvY0xRRjMwZUJzQWdmaDJOVFcxSVFBb01DU0V2QmQ4Zkh3Z0ZBclJ1WE5ucFJmb2RuQnd3SysvL29xaW9pSjRlM3ZMREF3ZlBIaUFKMCtlQUtKbEFXcFRXVm1KRFJzMnNFSGhpUk1uMk9VWHVuVHBBak16TTNUdjNoM3IxcTFEVWxJU1FrTkRNVzdjT0hiL0sxZXVzRUhoZ0FFRHNIZnZYb25sRzR5TWpEQjA2RkM4ZWZORzV2a1RFaEl3YU5BZ2VIaDRzQUdua1pFUkJnd1lnT25UcHlNakk0TWRYaXErZ0xhNnVqcCsrT0VIdUxpNFNBUkordnI2Nk5ldkgxeGRYWkdjbkl6ZzRHRDg4TU1QY29mUnhjVEV3TlBUVTJLQit0NjllNk50Mjdic0RYTkFRRUNkQXNOZmYvMlZEUXJuenAwckZYVDE2dFVMNDhlUGw3b21VNmRPaGJPek03UzBKTnBGMGFkUEg1U1VsTURiMnh0cGFXbDQ4dVJKbmVvakM0ZkR3Y1NKRTNIbzBDRmtaV1VoTGk0T1ptWm1VdVV1WGJvRWlCSWd2YzBrUm9HQmdkaXlaWXZNREtlS3hNYkdzajN4NXVibU9IandvRVF2bVltSkNZWU1HWUlGQ3hZb1BNNk9IVHZZM3ZPZE8zZXljM3doK253T0dUSUVHemR1bE9xVkZIZjI3Rm0ySjNyOSt2VVNnYldCZ1FFR0R4NE1OemMzcEthbTRzQ0JBN0MzdDVjWjhBY0dCbUx5NU1uWXNHR0QxTFovLy8wWG5wNmVBSUR4NDhkTExCV2lyNitQQVFNR1FFdExDejQrUGpoLy9qem16WnVIenAwN0E2SUdqRzNidGdFQWRIVjE4ZWVmZjBvTVZlN1ZxeGRHalJxRmhRc1hJakV4VWVIMVlzcGZ1blFKVDU4K3JiWHMrNHFTenhCU0Q0OGZQMzRnRkFwZkFOQVVDb1dhQURRNUhJNEc1LzlwaUc4VENvWFBZMk5qbzV1NjNvUVFvZ3A4UHA4TnBxWk1tYUp3N284NFRVMU45dWJ5MnJWcnlNN09saXJEOUJZYUd4dkQwdEt5MW1NR0JnWWlOemNYQUxCNTgyYVphL0k1T0RpZ1M1Y3VnS2lIUWR3ZmYvd0JpSG9iZHV6WUlYZE5QM2s5SzJwcWFsaS9mcjFVTDJTTEZpMGs1a2ZXWEkreFRaczJtRFp0bXN3YmFRNkhnMUdqUmdHaUlhZXlyaFBEMmRsWklpaGtPRGs1c1hXT2o0K1h1MzlOcjE2OXdvVUwvMnYzL1BUVFQvSE5OOS9JTFZ2em1zeWFOVXNxS0dTSTl5WXhRV2RET1RrNXNkY3ZKQ1JFYW50QlFRSHUzcjBMdk9YZVFnRDQrT09QNnh3VW9rYlczazJiTnNrY090bW5UeC9NbXpkUDdqRXlNakxZb1o4T0RnNFNRU0dEeStYaWh4OStrRG1IRmFMaDM4ZVBId2RFdlhpeXJoK1B4OFBjdVhNQjBmQmllY05tMWRUVXNHelpNcG5ibU9IYnVycTZjbnZHNTgrZkQ0aDZNSzlmdjg0K0h4d2NqTUxDUWdEQWtpVkxaTTVmMWRIUndabzFhMlFldHlabU9IeFdWcFpTNWQ5SEZCZ1NVazlDb2ZCUHNjZXl0b3YvOC9SYnFoWWhoRFM2cTFldklqOC9Iendlcjg0MzNOT25Ud2VYeTRWQUlNRDU4K2NsdHVYbTV1THExYXVBYU5pcE1pSWlJZ0FBSFR0MmhJR0JBUW9MQzJYK3g4eUZFdzlLc3JLeTJIODdPVGxCVjFlM1RxOEZBRXhOVGRrZWpKckUxd2xrYm1BVnFhNnVSbVptSnU3ZXZZdk16RXoyK2FLaUlybjd5THJwaCtpbXZXZlBuZ0FnTlk5UmtaczNiNktxcWdvQU1HZk9uQVlQK1h6MTZoVWVQbndvRVp3V0Z4YzM2SmlNenAwN3M3M09seTlmbHZvdERna0pRWFYxTlhnOFhyMkN0SWFvUzlJa2NVd2cyNjlmUDRYejNJWU1HU0ozMjUwN2Q5akhpaFpzYjlteUpUNzk5Rk9aMjVLVGs5a0dDVnRiVzduZksvSGhzZklDL3VIRGg4djhiZ21GUWphQXRiYTJSa1ZGaGN4emFHbHBzUUd5K0RtWSthKzF2Yi9tNXVabzNicTEzTzBNcGt4SlNZbmNvZVB2T3hwS1NrZzlWVmRYbitkd09EK0s1aFVxVWw1Wldlbi9scXBGQ0NHTmpobnFObXpZTU9qcDZkVnBYMzE5ZmRqWjJTRThQQndYTGx6QXdvVUxvYTZ1RG9pR3J2SDVmT2pvNkNoOUk4OE0rM3I1OGlYYnk2YUllSkRGREZtRmFOSHkrbENVZEtkVnExYnM0OHJLU3FudDVlWGxDQTRPUm1Sa0pKS1NrcENabVNtUlFJTWhFQWlrbm1OMDdOaFI3amJtUmxmV3VlVVJ2eVoxWFNaRUtCUWlNaklTVjY5ZVJVSkNBcDQ5ZXlhUmtJZFJYVjFkcCtNcU1tblNKTnk1Y3djNU9UbDQ5T2lSUk84cGs1eG0yTEJoOVFyNkcwSmVKbHBGQ2dzTGtaZVhCNGdhSEJSUkZPZ2tKeWV6ait0N0hQSGhsTC84OGd0KytlVVhoY2VCZ2dZTWVabG84L1B6MlFhVGtKQVFtYjIrTllrbjBtRmVwNUdSVWExSmhWcTNicTJ3Z1FXaVhuNUdSVVhGQjduUVBRV0doTlJmRG9mRHVROWdvTHlXSlE2SEE2RlFHSzJwcVpueDFtdEhDQ0dOSUMwdERkSFIveHNaNytMaVVxOWp1THE2SWp3OEhBVUZCUWdORGNYNDhlTlJWVlhGTGxIaDVPUWtkMGhpVFhYdGZSSVB2QW9LQ3RqSDlRMGNGQ1cxVURURTlzbVRKMWk1Y3FYRU1ORk9uVHFoUzVjdU1EQXdRSEZ4TWNMRHcxVnkvcnIwZmpBMzZsd3VWNmxlRnNicjE2K3hhdFVxM0w5L24zMnVUWnMyTURZMlJ0ZXVYYUdycXlzeFRGSlZSb3dZZ1ZhdFdxRzR1QmdoSVNGc1lKaVptY2ttRVprMGFaTEt6MXNiWlJQTmlCUC9MRGNra0dXT3crVnlKUm9uNmxzWFpjbHExSUNDYTlIUWN6Q0JucUtzdlhYQkpDa0NBQTJOMnRyODMwOFVHQkpTVHhvYUdpVUNnZUF1QUJzQUVtTnRtQjloNGYvY0xTc3JlOVZVOVNTRUVGVmllZ3U3ZCs4T0t5dXJlaDNEeXNvS1JrWkdTRTFOaGJlM044YVBINC9RMEZBMlVKcytmYnJTeDJJQ1NITnpjeHc3ZHF4TzlXQjZLaUZhVS9CdEtTOHZ4N2ZmZm92YzNGeTBiZHNXSzFhc2dKMmRuY1I4cjhEQVFLVUNRMVZqcm9sQUlFQkZSWVZFTDRvaVc3WnN3ZjM3OThIbGNyRm8wU0k0T2pwS0RMSE55Y2xwbE1CUVEwTUQ0OGFOZzdlM055NWZ2b3lWSzFlQ3krV3lTV2M2ZHV5SVFZTUdxZnk4dFZFbUMyWk40c04yYSt2bFpZYjdLanFPUUNBQW44K1htditxekhIK2o3MzdqbzZxenY4Ly9wckpBQ2wwd2dJU01ZZ2dJQ1VRbWdWY3NGQkVGRVRhNHFxb2l5ditWa0ZSVVZFczJCWVF1d3ZMcXNpeUFnS0IwRjJrOTVJUURBa0VTWUJJWUdrSnBKZTV2ei9NM0c5Q0pzbWtUbUNlajNNNFp6SzN2ZS9OaEpOWFBpM3ZIMlkrLy96ek1qM0R3djVBa3ZjYWp6MzJXS0hqRUF2anVDOVhXc1JkMlNjNU9WbktIUXZ0NnJqcGE0MW4zalZRRHZidDI1ZGxHTVp1aThWeVdZWDhSZFppc2FSWnJkWmRodzRkY3IwZkR3QlVVZW5wNlZxeFlvV1VPd05sV2NhZk9jWVFIang0VUxHeHNWcStmTG1VTzlGRlNicmhPY0xIOGVQSFN6d3VLRzl3eWR1RnNxSnQzTGpSbkREbjVaZGYxb0FCQXdwTUFsSmU0L0JLS3U4emNXVW1SK1dPRFhXRTJJY2Vla2hQUHZsa2dYR1hGWGsvam5GMDU4NmRVM2g0dUpSbk50S0JBd2RlTmIvazE2dFh6M3hkM1BxSEowK2VMSFJiM3Rsdmk1dGhzN0R6NVAzK1ZkUXNuZlhyMXpmL0VCRVhGMWZpNHhzMGFHQWVXOVRQZm1wcXFzNmZMLzd2ODQ3Vys4TEdESHVDcStNbkJhaWlyRmJyTGtsbkhWOGJobkhsZjA1SjJkblp1OTFTSEFDVXMzWHIxdW55NWN1cVhyMjY3ci8vL2pLZDY3Nzc3alBEMEx4NTg3UjM3MTZwQkpQT09Eakd3VjI2ZE1ucFl1eEY2ZENoZ3ptT2FQbnk1WVYyaFN0dmVYOEpkcmJFZ3ZKTVFsTFo4aTRoNHVqYVc1eTg5MVBZa2hBVmVUOXQyclF4MTFoY3QyNmRZbUppOU91dnYwcHU2a1phV241K2ZtcmV2TGtrYWNlT0hVV09pU3Rxc2ZpOG42bTFhOWNXdWw5c2JLd09IVHJrZEZ2YnRtM04wT2JLMkwvU3FGYXRtbG5yenAwNzg0MGZkSVhqczVhVWxGVGt6LzZhTld0Y0d0ZnFDT00zM0hCRGllcTRsaEFNZ1RMWXYzLy9NY013d2dxYmJ0d3dqTDBSRVJFbC96TVlBRlJCam02azk5eHpUNW5IOWZqNCtKZ3RQU0VoSVRJTVF3RUJBUzZ2aWVody8vMzNteTJYSDMzMFViNXhnM2taaG1HMklqblVxRkZEUTRZTWtYSmJUajc0NElOQ0ozcHhUQXBTSHZKMno0eUtpaXF3ZmZ2MjdkcTBhVk81WGE4a09uZnViTTZtR2hvYVdtZ0FzZHZ0NXJQT08wbUhzL3M1ZmZxMHZ2bm1td0x2bHlmSFoybkRoZzFta0FrT0RqWm5vNzFhT0NaZFNrOVAxL3Z2disvMDg3aDI3ZG9pdzFyUG5qM05QN3I4KzkvL2R2bzlTVWxKMFJ0dnZGSG9PYnk5dmRXM2IxOHB0MVYvL3Z6NWhlNTc4dVRKVWk4SzcvaStwYWVuYStyVXFZWCtjU1lsSmFYQXowVGU5VWluVFp2bU5GZ2VQMzVjbjMzMm1VdTFPTzZoc0QvV2VBS0NJVkEyZHJ2ZHZxaXdqWVpoZkMvSk0rYzhCbkJOaVk2T05wY2NLTzJrTTFjYVBueDR2dTZvaGEzclY1U0FnQUE5OHNnamtxUVRKMDVvNU1pUm1qOS92ZzRmUHF4VHAwN3BsMTkrMGJ4NTh6UjA2RkRObkRtendQRmp4NDQxWjAxY3VuU3BIbnZzTWExWXNVSkhqaHhSVEV5TTFxMWJwK2VlZTA2ZmYvNTVtZS9YSVcrcjNOU3BVN1ZzMlRKejRmY3Z2L3hTNDhlUE4xdU8zT0dOTjk0d3crc2JiN3loU1pNbWFmUG16VHAyN0ppaW9xSzBjT0ZDalJvMVNsdTJiSkZ5bCtWd1RIS3ljT0ZDZmYzMTE0cUppVkZjWEp5V0xGbWlSeDk5dE1KbkJSMHdZSUJzTnB2T25UdG5yckZaMldzWGxvZmh3NGViWFJuWHJWdW52LzcxcjlxMGFaT09IVHVtZmZ2MjZiMzMzdE5ycjcxVzVCcWYzdDdlK3V0Zi95cmxqcTM3eTEvK29uLys4NTg2ZE9pUVltSml0SHo1Y28wZVBWckhqaDBydElWWGtwNTU1aGx6QXFMcDA2ZHIwcVJKMnJadG0rTGo0eFVYRjZlTkd6ZHF5cFFwZXZqaGgvUE5oRm9TOTkxM245cTNieTlKV3I5K3ZSNS8vSEd0WHIxYXNiR3hpbytQMTU0OWUvVFpaNTlwMEtCQit1bW5uL0lkMjZGREIzTzVscmk0T0kwZVBWb2hJU0dLaVlsUlZGU1V2djMyV3ozNjZLT3FYNzkrdm02NnppUWtKSmhkWm52MDZGR3FlN2tXTVBrTVVFYm56NThQOWZmM3YyeTFXbXM1dXBIbXRoWW1oWWVITDNOM2ZRQlFIaHl0aFMxYnRsU0hEaDNLNVp5T0ZzS3RXN2ZLMjl1NzFOMyt4bzBicDB1WExpa2tKRVJuejU3VjlPblRuZTduK0FVMHI1bzFhK3JycjcvV2hBa1R6UEQ3NXB0dkZ0aHY0TUNCcGFyTm1WdHV1VVdEQncvVzBxVkxsWmlZcUxmZmZqdmY5cDQ5ZStxdXUrN1NsQ2xUeXUyYUpkRzZkV3Q5OXRsbmV1bWxsNVNZbUZqc1VnTFZxMWZYU3krOXBNbVRKOHN3RE0yZVBWdXpaODgydHdjRUJHaktsQ25tWXVnVm9XN2R1cnJ6emp1MWZ2MTZYYmh3UVRWcjFsU2ZQbjBxN0hvVnhjL1BUek5uenRTNGNlTjAvdng1N2QyNzEreG03ZEMxYTFlOTlOSkxldmpoaDZVckpxMXhHRDU4dUk0ZlA2NkZDeGNxTlRWVlgzMzFsYjc2Nml0enU3ZTN0OTU5OTExdDNMaFJrWkdSVHMvUnFGRWpmZmJaWjNyKytlZDE4ZUxGUWo4SFZxdTF4TXZXT0hoNWVXbkdqQmw2L3ZubkZSa1pxVU9IRHVuMTExOTN1bStqUm8wS3ZEZGx5aFNkUDM5ZUVSRVJPblhxbE41NTU1MEN4MHliTmszUFB2dHNrWFU0UW1manhvM1ZwazJiVXQzTHRZQmdDSlJSZkh4OFdzT0dEUmRKR25QRnBoOGxNZWtNZ0t0ZWNuS3l1U1pjZWJVV09vd1lNVUpidDI1Vi8vNzlTejIxdnMxbTArVEprOVd2WHo4dFdiSkU0ZUhodW5EaGdxeFdxK3JYcjY4MmJkcW9UNTgrdXZmZWU1MGUzNmhSSTgyZE8xZXJWcTNTMnJWckZSMGRyY3VYTDZ0dTNicHEwcVNKZXZmdVhlNWoxVjU3N1RXMWE5ZE9TNVlzTWNmREJRWUc2b0VISHREUW9VTUxkSHV0Yk1IQndWcTJiSmtXTGx5b1RaczJLUzR1VGhrWkdXcllzS0dhTld1bSsrNjdUM2ZmZmJlNS80QUJBOVNvVVNOOSsrMjNPbmp3b05MUzB0UzRjV1BkZGRkZGV2enh4NVdhbWxyaE5ULzQ0SU5hdjM2OUpLbHYzNzVYN1RwMExWdTIxS0pGaXpSMzdseHQzTGhScDA2ZFVvMGFOZFM4ZVhNTkhEaFFnd2NQempldTA5Zlh0OEE1TEJhTFhuNzVaZDErKysxYXVIQ2hmdm5sRjZXa3BNamYzMTg5ZXZUUUk0ODhvc0RBUVBOejV1d2N5dTFXR1JJU29oOSsrRUdiTm0zU2lSTW5sSmFXSmw5Zlh6VnIxa3pCd2NGNjRJRUhGQmdZV09yN3JWKy92cjc1NWh1dFhMbFNhOWFzMGVIRGg4Mnh6STBiTjFiNzl1MDFZTUFBcDdNZzE2eFpVN05uejliaXhZdTFhdFVxSFR0MlRIYTdYWTBiTjFhZlBuMzBwei85cWRqV2FydmRyc1dMRjB1NS83K1ZaVkt0cTUzbjNqbFFqb0tDZ3Y1b3NWaCt6dk16WmJmYjdRTU9IRGhRK0todkFDZ0hnVGNIUFdleGFxWWtQZlRnL2ZyN2UyOFhmMUFKTFZ5NFVCOSsrS0Y4Zkh5MGR1MWErZm41bGZzMWdMSmF0MjZkSmsyYUpFbWFPM2R1a2Qwa3IzWjc5dXpSMDA4L0xVbDYvLzMzQy8yalIzR2VmUEpKaFlXRktUQXcwQXhIbm1iMTZ0VjYvZlhYVmJ0MmJZV0doaGFZSWJpODdRczdvS2ZHUGFmRXhDUVpockV2U3hsOWY0dU9yaExMbWpIR0VDZ0hkcnY5a0tTakZvdkY4WmVtS0l2RjR0bzgzd0JReFRtNmtmYnYzNTlRaUNyTDhUbTk2YWFicnVsUUtFa0hEaHd3WDdkcTFhcFU1OGpJeURDWGFTbnRPYTUyNmVucFpoZmJzV1BIVm5nb3JPb0loa0E1dUhEaHdtWERNSFliLzJlMzNXNC82OEtoQUZDbGhZV0ZtVjBkeTdzYktWQmVISk96S0hjdHhXdFpSa2FHbGkzN2ZRcURSbzBhbFhwNWhaVXJWeW90TFUyUzFMMTc5M0t0OFdyeDFWZGY2YmZmZmxOUVVKQ0dEUnZtN25MY2ptQUlsSVA0K1BnMHE5VWFZYkZZc2kwV1M0N0ZZdmtsSWlJaXhkMTFBVUJaZGVyVVNmdjI3ZE8rZmZ2TVpReUFxc1l4YTJ6ZHVuWExkYUtneW5icDBpWDkvUFBQaFc3UHpzN1cxS2xUZGVyVUtjbkp6TDRPVzdac0tYS0psY2pJU0gzeXlTZVNwRHAxNnFoZnYzN2xVdi9WWk11V0xabzNiNTc4L2YzMTRZY2Z5bW9sRmpINURGQk9zck96OTNsNWVWMlFWRDA3TzN1dkM0Y0FBSUJTY0N5WlVLTkdEUzFkdXRSYzQrNXZmL3Rib1JPcFhBM1MwdEkwY2VKRUJRWUdhc0NBQWVyUW9ZUHExYXVubEpRVVJVVkZhZkhpeGVaQzdHM2J0dFdmL3ZRbnArZlpzR0dEWG5ycEpkMTExMTI2L2ZiYkZSZ1lLS3ZWcXRPblQydkxsaTBLRFEwMTF3eWNQSG55VlR0UlQxbjA3Tm5UYkdYRzd3aUdRRGxKVFUzZFdyTm16VU9TZkE4ZVBMakQzZlVBQUhDdGlvMk4xZlBQUDUvdnZTRkRocFQ3N0xHVnpkSDZGeGNYcHkrLy9MTFEvVzY5OVZhOTk5NTdzdG1jL3lwdnNWaVVtWm1wMWF0WG16TUtYOG5IeDBkdnZQR0d1UllnUURDOFNqVys2YWFHMVcyK0E2eXlsbjUrWUpTcmJFbVpPVXEzeThnSWJCMzBxcnZyd2U4TXd4NmZrWk82L1BUUm80ejVCSUJyUk0yYU5WV3JWaTJscGFVcE1EQlFJMGFNME9EQmc5MWRWcG45NFE5LzBPelpzN1YyN1ZvZE9IQkFwMDZkTXBlSDhQZjNWNGNPSGRTL2YzOTE2OWF0eVBQODdXOS9VNHNXTGJSOSszWWRQWHBVRnk5ZWxISzdqZDU0NDQzcTNyMjdoZ3dab2pwMTZsVFNuZUZxUURDOFNsV3Y1dHZmYWxpbld5eHE0TzVhOEgvU3N5VkRrc1Vpeit1c1gyVlprNnBYODgyU05OZmRsUUFBeWtlblRwMjBjZU5HZDVkUklUcDM3cXpPblR1WDZSeDE2dFRScUZHak5HclVxSEtyQzljK1JsbGVwYXlHdFRtaHNPb3hKSllIcldJc0Z0V3hHdGJtN3E0REFBQ2dLcVBGOEJyUXZXdXdlblRyNHU0eWdDcGw1KzY5MnJXSFFlVUFBQUN1SUJoZUEzcDA2NkxueGozdDdqS0FLdVpyZ2lFQUFJQ0w2RW9LQUFBQUFCNk9ZQWdBQUFBQUhvNWdDQUFBQUFBZWptQUlBQUFBQUI2T1lBZ0FBQUFBSG81Z0NBQUFBQUFlam1BSUFBQUFBQjZPWUFnQUFBQUFIbzVnQ0FBQUFBQWVqbUFJQUFBQUFCN081dTRDQUFCQStZZzdmbEkvTGwzdTdqSUFBSVU0ZnZ5RU1qTXkzVjJHVXdSREFBQ3VFZUVSQnhVVmZkamRaUUFBQ3BGanR5c2pJOFBkWlRoRk1BUUE0Q3BtdDlnVHJiS21XaVRmbkp3Y3BhYWx1YnNrQUVBeERNTXdKSjFQeTg3T2NuY3REZ1JEQUFDdVlqblpXbSsxR2U4WXN0enM3bG9BQUM0eUxHa1dpeEZ5NGVqUlpIZVg0a0F3QkFEZ0t2YmIwWWg0U1g5djJMQ3RqN3RyQVFDNHhzOHZOVHMyTGk3ZDNYWGtSVEFFQU9EcWwzUDI3S0VxODFkbkFFRFJ6cDUxZHdVRnNWd0ZBQUFBQUhnNGdpRUFBQUFBZURpQ0lRQUFBQUI0T0lJaEtsVjJkcmJHangrdk8rNjRRLy84NXovZFhZNXAvdno1Q2c0T1ZuQndzRTZlUE9udWNnQUFBSUJLUlREMFlIdjM3alhEMEd1dnZWYnMvb2NQSHpiM2YvSEZGNHZkLzRNUFBqRDNEd3NMa3lSRlJVVnA4K2JOU2t0TDArelpzL1g3RWk2ZTRlMjMzemFmUjNCd3NJNGRPMWJpYzV3OGVUTGZPYXBTdUFZQUFNRFZpMkRvd1lLQ2d1VHI2eXRKMnJOblQ3SDc3OWl4dzN5OWQrOWUyZTMySXZmZnUzZXZKTW5YMTFmdDI3ZVhKQVVHQnNyZjMxK1MxS05IRDFrc2xqTGR3OVZzMGFKRkpUNW13WUlGRlZKTFVXSmlZaXI5bWdBQUFLaGNCRU1QWnJQWjFMVnJWMG5TK2ZQbjlldXZ2eGE1Zjk1Z2VQbnlaVVZIUnhlNjc4V0xGeFViR3l0SjZ0S2xpMnkyMzFkR3FWV3JscFlzV2FMNTgrZHJ4b3daNVhRblY2Y1ZLMVlvSlNYRjVmMVRVMU1WR2hwYW9UWGx0WGp4WWcwWU1FQlBQdmxrcFYwVEFBQUE3a0V3OUhDMzNYYWIrWHJYcmwyRjdwZWFtcXJ3OEhCSlVyVnExWXJkMzlGYUtFbTMzbnBydm0xK2ZuNjYrZWFiNWVYbFZhYmFyMWFCZ1lHeTJXeEtUVTNWeXBVclhUNXV4WW9WU2s1TzFnMDMzR0FHN1lvVUZoYW1NMmZPVlBoMUFBQUE0SDRFUXc5MysrMjNtNjkzNzk1ZDZINTc5KzVWZG5hMmZIMTkxYkZqUjZrRXdiQjc5KzdsVnUrMUlEczdXN2ZjY29za2FlSENoUzRmNStoR0doUVVwT3pzN0FxckR3QUFBSjZIWU9qaG1qUnBvc0RBUUVuUy92MzdDdzBjam02a0xWcTBVUFBtelNWSkJ3NGNVRVpHaHRQOUhjR3djZVBHdXVHR0d5cW8rcXRUVmxhVyt2ZnZMMG1LalkxMWFYem56cDA3RlJjWEowbnEwNmRQaGRjSUFBQUF6MUx4L2RGUTVkMTIyMjJLaTR0VFNrcUtvcUtpeklsaTh0cStmYnNrcVZPblRtclpzcVVXTFZxa3pNeE1IVGh3UU4yNmRjdTM3L256NTgwUWMyVTNVdVcyVXFhbnAydmd3SUY2NjYyMzhtMmJNR0dDTm0zYXBJWU5HMnJObWpWS1NrclN2SG56OVBQUFB5c2hJVUhWcTFkWGh3NGQ5TVFUVDVndGw0WEp5c3JTaWhVcnRHSERCaDArZkZpSmlZbnk4L05Ua3laTjFLdFhMejM2NktQeTl2WjJlbXhPVG80V0wxNnMwTkJReGNYRnlXNjNxM256NWhvOGVMQ0dEQmxTcGtsemNuSnlkTjk5OStuenp6OVhjbkt5Rml4WVlJNzFMTXdQUC93Z1NlcllzYU51dlBGR2w2KzFiOTgrTFYrK1hPSGg0VHAzN3B3TXcxQ0RCZzBVRkJTa3dZTUhxM1BuenZuMlAzbnlwQjU4OE1GODd5VW5KeXM0T05qOGV1VElrVTVucFMzcHRSem16NSt2NmRPblM1SkNRa0xrNCtPalR6NzVSTnUzYjFkaVlxTGVmUE5ORFJvMHlPVjdCZ0FBUU1rUkRLSGJicnROOCtmUGwzSzdoMTRaRE9QajR4VWZIeS9semlSNjAwMDNtZHQyN2RwVklCanUyN2ZQZk4yalI0OVMxM1hpeEFrOTg4d3pTa2hJTU4vTHlNalF0bTNidEhQblRrMmJOazI5ZXZWeWVteE1USXhlZlBGRnMyNkhwS1FrSlNVbEtUbzZXZ01HRE5EMTExOWY0TmowOUhTTkd6ZXVRRXRlVkZTVW9xS2lGQjBkN2RMeUhvVXhERU8rdnI2Ni8vNzc5Wi8vL0VlYk5tM1NtVE5uMUtoUkk2Zjd4OGZIYSt2V3JaS2s0Y09IS3ljbnA5aHJwS1dsYWNxVUtmcnZmLzliWU51cFU2ZDA2dFFwclZxMVNvTUdEZEtycjc1cWpoc3RqZks4VmtwS2lpWk1tRkNxcFR3QUFBQlFlZ1JEcUhQbnpxcFJvNFl5TWpLMGUvZnVBck5RT2xvTGE5U29vVTZkT3FsNjllcHEyYktsWW1KaW5JNUxkSFFqdFZnc3hiYUVGU1lySzBzVEowNlVKTDM1NXB0cTI3YXRrcE9URlJJU290RFFVT1hrNU9qdHQ5L1dxbFdyVkwxNjlYekh4c2JHYXN5WU1VcE5UWlhGWWxHL2Z2M1V0MjlmTlczYVZLbXBxWXFJaUNoeXFZaS8vLzN2K3VXWFgvU1h2L3hGdlhyMWt0VnExYlp0MnpScjFpeGxaV1ZweVpJbEdqaHdZTEV0bG9WeHJOMDRmUGh3L2VjLy81SGRidGZpeFl2MXpEUFBPTjEvNGNLRk1neEQvdjcrdXV1dXUvSUZaV2R5Y25JMGZ2eDRNOWdHQlFYcDRZY2ZWb3NXTFpTVGs2UG82R2g5Ly8zM2lvdUwwL0xseTJXMVdqVjU4bVFwdDJ0eFNFaUlKT25qanovV3BrMmI1T3ZyYS83aFFMa3p5NWJIdFp4WnNHQ0JZbU5qTldqUUlIWG8wRUhuenAxVHc0WU5TL0IwQVFBQVVCb0VRNmhHalJycTNMbXpkdXpZb1lpSUNLV25wK2ZyWXVrSWhwMDdkelpEMksyMzNxcVltQmhGUlVYcDBxVkxxbDI3dHJtL285dHd3QThBQUNBQVNVUkJWTVd3YmR1MnFsT25UcWxxU2t4TWxJK1BqK2JPbmF2NjlldWI3d2NGQlNrckswdHIxcXpSeFlzWHRXM2JOdlh1M2R2Y2JoaUdKazJhcE5UVVZIbDVlZW1qano3U0gvLzR4M3puYnRldW5ZWU5HMWJvT294aFlXSDY2cXV2MUtWTEYvTzltMisrV2ZYcTFkTzc3NzRyU1ZxelprMnBnNkhEOWRkZnI5dHV1MDNidDIvWDBxVkw5ZFJUVHhWb1RVdExTOU95WmNza1NRODk5SkJMczVFdVdMREFER3BEaGd6UnE2KyttcS9yYSt2V3JkV3ZYejg5Kyt5ekNnc0xVMGhJaUFZTkdxU09IVHZLWnJPWnJhaU9OUzZ0VnF2VGx0V3lYc3VaVmF0VzZlMjMzOWFBQVFPS3ZVOEFBQUNVSHlhZmdaUm5kdEtzckN5RmhZV1o3MmRuWjVzdGdIbTdoVHBtR2pVTUkxL1gwWFBuenBuakM4dlNqVlNTeG84Zm55OFVPb3dZTWNKOGZlalFvWHpiTm03Y2FDN0lQbWJNbUFLaDBNRm1zeFZvYVhSNDhNRUg4NFZDaC92dnYxOStmbjZTVk9RYWppWGh1SmNMRnk0NDdZcTVjdVZLSlNjbnkyYXphY2lRSWNXZXp6QU16WjA3VjVKMDNYWFg2YVdYWG5JNkh0TGIyMXR2dlBHRytmV1BQLzVZNHRvcjRscXRXclVpRkFJQUFMZ0J3UkRTRmVzWjV1MGVHaDRlcnJTME5PbUtvTmVwVXlmVnFGRkR1bUxaaXZJYVgyaXoyWFRISFhjNDNkYTZkV3Z6OVlVTEYvSnQyN1JwazVUYnlqVnExS2hTWGJ1d1dUOXROcHM1OFV0aVltS3B6bjJsMjI2N3pXeU5jN1owaFdPSmlqNTkrc2pmMzcvWTh4MDllbFJuejU2VkpBMGNPTERJOFh6Tm1qVXpsODNJKzMxelZVVmNhL0Rnd1NXdUF3QUFBR1ZITUlRazZZWWJibERUcGswbEtkK2tLNDVsS3Z6OS9mTk5PdU1ZYjZncmdxR2pkZEhYMTFjZE9uUW9kVDExNnRReGcrZVZxbFdyWm5aenpNek16TGZOMFpMWG9rV0xmTjFiUzZKSmt5YUZibk9Ncjd2eXVxVmxzVmcwYk5nd1NWSkVSSVFPSHo1c2J0dTllN2M1Q2N2dzRjTmRPbDlzYkt6NXVtM2J0c1h1MzZKRkMwblNtVE5uWEpyVXBxS3ZWVmlYVlFBQUFGUXNnaUZNanFVbG9xT2psWlNVSk9VWlgraXM5Yy94M29rVEozVG16QmtwVHpBTURnNTJhVHhjWWF6V29qK2FqdTJPaVZ3Y0xsNjhLRW1xVzdkdXFhL3Q1ZVZWNnJwS1k5Q2dRZkx4OFpIeXRCQXF6eElWclZxMVVsQlFrRXZudW56NXN2bTZaczJheGU3djZCcXIzUEdNSlZFUjEyS2lHUUFBQVBjZ0dNTGs2RTVxR0liMjd0MnI4K2ZQNjhpUkkxSXh3VkM1cllibnpwM1RpUk1ucEVMV0w2d01qdTZNSlEwNTdsU3paazBOSERoUXlwM1VKams1V2FkUG45Ym16WnVsRXJRV1NqSURwaVNscHFZV3UzOUtTb3FVRzNqekJqZDNYYXVvVUE0QUFJQ0tRekNFcVZ1M2JtWXIzKzdkdTdWejUwNXptN05nMkxKbFMzUGMyKzdkdTgzV1F1V1puS2F5Tlc3Y1dNb2QvNWFkbmUyV0drckRFZjR5TWpLMGV2VnFyVml4UW9aaHFIYnQydXJYcjUvTDV3a0lDREJmNSsyV1doaEhWOVZtelpvNW5UaW1xbHdMQUFBQUZZdGdDSk9QajQ4NWJqQTZPdG9jYStoWXFzRVp4K0wyNGVIaDJyOS92NVFiemdJREF5dXRibWYxcEtlbmEvWHExVzZwb1RTYU4yOXUxcjV1M1RxdFhMbFN5cDBoTmUvU0ljVnAyN2F0MmEwek5EUzB5SEFjSHgrdlgzNzVSY296SzIxZWp2Q1drWkZSNGRjQ0FBQ0FleEVNa1krak8ybGNYSndpSXlPbFltWVhkWFFaVFVoSTBJRURCNHJkdjZJTkdUTEVYSVppK3ZUcDV0SVZWMHBPVGxaNmVub2xWMWMweDlJVisvZnYxNGtUSjJTeFdQVHd3dytYNkJ3Mm04MXNmVHh4NG9SbXpKaFJZQnltY3NQZTIyKy9iUjR6Y3VUSUF2czR1bnRtWldVcElTR2hRcThGQUFBQTl5SVlJaDlIMEV0T1RqYTcvaFUxWGpCdmw5R2pSNDhXZUsreStmdjc2NFVYWHBCeUowZDU3TEhIOVBISEgydnYzcjJLaTR0VFdGaVlaczJhcGNHREJ4ZFk2c0xkZXZic3FldXV1ODc4K280NzdzajN0YXZHakJtalZxMWFTYm1UMlR6MTFGTmF0MjZkamg0OXFzT0hEMnZac21VYVBYcTB1V3pFQ3krODRIUW0xalp0MnBpdnAwNmRxbDkrK1VWUlVWSDVacTB0cjJzQkFBREF2VW8vYlNTdVNTMWJ0bFREaGczTjllbTh2YjNWc1dQSFF2ZHYwS0NCV3Jac2FiYk1XU3dXdHdaRFNSbzZkS2d5TXpNMWMrWk1wYWVuYTk2OGVabzNiNTViYTNLRjFXclZ3dzgvckU4KytVUXE0YVF6ZVhsN2UrdkxMNy9VeElrVEZSWVdadjY3a3MxbTA0UUpFOHpsTXE1MHp6MzNhTmFzV1RwOStyUjI3TmhoTGwweWN1UklkZTNhdFZ5dkJRQUFBUGVpeFJBRjVGM3N2blBuem1iWHpNTGs3VHJhcGswYjFhbFRwMExyYzhXb1VhTzBlUEZpalJneFFvR0JnZkwyOXBhM3Q3Y0NBd1BWdDI5ZmZmMzExNlZxamF0b2pqR0Z6Wm8xSzFPWDNIcjE2bW4yN05uNjRJTVBkT2VkZDhyZjMxODJtMDErZm41cTJiS2xSbzhlclpDUWtDTERwNit2cjJiTm1xVStmZnFvVnExYXN0bHNhdHEwYVlFMUM4dmpXZ0FBQUhBdnBnYThTZ1cyRG5yVFl0RVVTWHB1M0ZnOU4rNXBkNWNFVkNtZmZQRzFQdm5pSDVJa3c5Q1V1T2p3dDl4ZEV3QUFRRlZGaXlFQUFBQUFlRGlDSVFBQUFBQjRPSUloQUFBQUFIZzRnaUVBQUFBQWVEaUNJUUFBQUFCNE9JSWhBQUFBQUhnNGdpRUFBQUFBZURpQ0lRQUFBQUI0T0lJaEFBQUFBSGc0Z2lFQUFBQUFlRGlDSVFBQUFBQjRPSUloQUFBQUFIZzRnaUVBQUFBQWVEaUNJUUFBQUFCNE9JSWhBQUFBQUhnNGdpRUFBQUFBZURpQ0lRQUFBQUI0T0lJaEFBQUFBSGc0Z2lFQUFBQUFlRGlDSVFBQUFBQjRPSUloQUFBQUFIZzRnaUVBQUFBQWVEaWJ1d3RBMmUzY3ZWZlMxKzR1QTZoU2Z2KzVBQUFBZ0NzSWh0ZUFYWHYyYWRlZWZlNHVBd0FBQU1CVmlxNmtWeW5ETUU0YWhwTGNYUWRROVJuSmhtR2NkSGNWQUFBQVZSa3RobGVwakp5VVVHOWJUYnRoNkFaMzE0TGZXV1Y0Mjd3cy9wSmh5YzdSV2JzczZlNnVDWkpoR1BFWk9hbWg3cTREQUFDZ0tyTzR1d0RnV2hFVUZQUkhxOVg2SDhNd3ZBM0RHQndlSHI3UjNUVUJBQUFBcnFBcktRQUFBQUI0T0lJaEFBQUFBSGc0Z2lFQUFBQUFlRGlDSVFBQUFBQjRPSUloQUFBQUFIZzRnaUVBQUFBQWVEaUNJUUFBQUFCNE9JSWhBQUFBQUhnNGdpRUFBQUFBZURpQ0lRQUFBQUI0T0lJaEFBQUFBSGc0Z2lFQUFBQUFlRGlDSVFBQUFBQjRPSUloQUFBQUFIZzRnaUVBQUFBQWVEaUNJUUFBQUFCNE9JSWhBQUFBQUhnNGdpRUFBQUFBZURpQ0lRQUFBQUI0T0lJaEFBQUFBSGc0Z2lFQUFBQUFlRGlDSVFBQUFBQjRPSUloQUFBQUFIZzRnaUVBQUFBQWVEaWJ1d3NBcmtZZE8zWnM2dVhsMVQ3dmUzYTd2WU5oR05WemY2NjZkZTdjMlR2djl2VDA5RU9IRGgwNlVlbkZBZ0FBQU1VZ0dBS2xrSldWMWRETHkydHAzdmNzRm90VlVyWGMxKzlJc3VmZDd1WGxkWWNrZ2lFQUFBQ3FISXU3Q3dDdVZwMDZkVHBxc1ZoYUdJWWhpOFg1ajVKam0yRVlNV0ZoWWEwcXZVZ0FBQURBQll3eEJFckpNSXh2OHJ4MnRqM3ZsejlVVWxrQUFBQkFpUkVNZ1ZMS3ljbFpiQmhHcGd1N3BtZG1ab1pXUWtrQUFBQkFxUkFNZ2RJN0kybGZZZDFJOWZ0WVF4bUdzYy9iMnp1K1Vpc0RBQUFBU29CZ0NKVFN3WU1Ia3kwV3kyN0RNT3hYYm5OMEl6Vit0enN0TGUyOE8yb0VBQUFBWEVFd0JFb3Z5MjYzNzdaWUxKZFZ5RGhEaThXU1pyVmFkeDA2ZE1pVkxxY0FBQUNBV3hBTWdUS3dXcTI3SloxMWZHMFl4cFVCTVNrN08zdTNXNG9EQUFBQVhFUXdCTXBnLy83OXh3ekRDSGMyempCM2ZPSGVpSWlJT0xjVUJ3QUFBTGlJWUFpVWpkMHdqSVdGYlRRTTQzdEpCZnVZQWdBQUFGVUlDOXdEWlJRUUVPRGo3KzkveG1xMTFuSjBJODF0TFV3S0N3djdneVRHRndJQUFLQktvOFVRS0tQNCtQZzBpOFhpck5Yd1IwSWhBQUFBcmdZRVE2QjhmRy9rbVhYR01BeTczVzVmNU42U0FBQUFBTmNRRElGeWtKT1RFeVhwcU1WaVVlNUVORkVXaStXd3Urc0NBQUFBWEVFd0JNckJwVXVYTGhtR3NTdDN1UXJETUl6ZGRydjlyQXVIQWdBQUFHNUhNQVRLUVZ4Y1hMcWtnNUt5TEJaTGpzVmlpWXlJaUVoeGQxMEFBQUNBS3dpR1FEbkp6czRPazNUUk1JeGt3ekQydWJzZUFBQUF3RlUyZHhjQVhDdlMwOU0zMjJ5MlNFbSs0ZUhoMjl4ZER3QUFBT0NxS3JlT1lVREFMZlc5L0t6OUxSYXZtOXhkQzFCU3Z0WFUzUzdEa3A1bDJlbnVXb0NTTXpLeTdmbzUvc2lCdlpMczdxNEdBQUJVbmlvWERHOW8zWEdJeGFJdkxiSTBjbmN0UUVsWkpCa3lxdUtQRmxBc3cxQ09ESVZtR3FsUG5UcHk1Snk3NndFQUFKV255bzB4dEJpVzZ3bUZ1RnI5dnBBaG9SQlhKNHRGWHJLcVpRMHZQejkzMXdJQUFDcFhsUjVqR05TaHZlN3NlWnU3eXdDQWE5cjU4eGUxYk9VcVhiNmM3TzVTQUFDQW0xVHBZTmlwWTNzOU4rNXBkNWNCQU5lMEl6Ry9hc1BtTFFSREFBQThXSlhyU2dvQUFBQUFxRndFUXdBQUFBRHdjQVJEQUFBQUFQQndCRU1BQUFBQThIQUVRd0FBQUFEd2NBUkRBQUFBQVBCd0JFTUFBQUFBOEhBRVF3QUFBQUR3Y0FSREFBQUFBUEJ3QkVNQUFBQUE4SEFFUXdBQUFBRHdjQVJEQUFBQUFQQndCRU1BQUFBQThIQUVRd0FBQUFEd2NBUkRBQUFBQVBCd0JFTUFBQUFBOEhBRVF3QUFBQUR3Y0FSREFBQUFBUEJ3QkVNQUFBQUE4SEFFd3pLYU8zZXVnb09ERlJ3Y3JGT25Ucm03SEtCWS8vem5QM1hISFhkby9Qanh5czdPZG5jNUpYTDc3YmNyT0RoWWI3NzVwcnRMS2JFNzc3eFR3Y0hCZXYzMTE5MWRDZ0FBUUFFMmR4ZFFWVHp3d0FPS2o0OHZkcjk3NzcxWDc3Ly9mcVhVQkZTRU9YUG1LRE16VTVzM2IxWmtaS1E2ZHV6b2xqcDI3dHlwelpzM2EvLysvVHAzN3B3dVhib2ttODJtK3ZYckt6QXdVTjI2ZGRPZ1FZTlV0MjVkdDlRSEFBRGdTUWlHMTdDWW1CaTFiTm5TM1dXZ2ttVmxaU2srUGw3Tm16ZDN1cjFyMTY3YXRtMmIvdkNIUCtqR0cyK3M5UHJDdzhNMWZmcDBIVHAwcU1DMm5Kd2NKU1FrS0NFaFFUdDI3SkMvdjc4R0RCaFE2VFZldW5SSnFhbXBhdHk0Y2FWZkd3QUF3QjBJaGxjSUNBalEyTEZqQzkzZXBFbVRTcTJuTkJZdlhxdzVjK1lvSlNWRm16WnRjbmM1cUVSVHAwN1YyclZyMWFWTEY4MllNY1BwUGpObXpOQ3Z2LzZxNjYrL1hyNit2cFZhMytMRmkvWGhoeDhxSnlkSGtsUzdkbTMxNk5GRExWcTBVSjA2ZFpTZW5xNlRKMDlxLy83OWlvMk5yZFRhSkNreE1WR1RKazNTdm4zNzlQenp6MnZVcUZHVlhnTUFBSUE3RUF5dlVMZHVYYmUwVUpTbnNMQXduVGx6UmpWcjFuUjNLYWhrVzdac1VVcEtTcEg3Mkd3MjNYenp6WlZXazBOSVNJamVlKzg5U1ZLMWF0WDA5Tk5QYThTSUVmTDI5bmE2ZjFSVWxMeTh2Q3ExeHN1WEwydjM3dDJWZWswQUFJQ3FnR0FJb01KRlIwZnJndzgra0NUNStmbnAwMDgvVlZCUVVKSEh0R25UcHBLcUF3QUFBTE9TQXFod24zLyt1Ykt5c2lSSmI3enhSckdoRUFBQUFKV0xGc05LRWhrWnFSOSsrRUg3OXUzVCtmUG41ZWZucDFhdFd1bisrKzlYLy83OVpiVVdudEd6c3JLMFlzVUtiZGl3UVljUEgxWmlZcUw4L1B6VXBFa1Q5ZXJWUzQ4Kytxak9uajJyQng5OE1OOXh5Y25KQ2c0T05yOGVPWEtrWG56eFJVblM0Y09IemZGVHI3Lyt1Z1lPSEtnNWMrWW9ORFJVcDArZjFzQ0JBL1hXVzIvbE85KytmZnUwZlBseWhZZUg2OXk1Y3pJTVF3MGFORkJRVUpBR0R4NnN6cDA3TzYzL3ltc05IanhZSzFhczBPTEZpM1hzMkRGWnJWYTFhOWRPZi9uTFg5UytmWHRKa3QxdVYwaElpSll0VzZhNHVEaGxaMmZyeGh0djFKQWhRelI0OE9CQ24xVlVWSlJXckZpaHNMQXd4Y2ZIS3owOVhiVnIxMWE3ZHUwMGF0UW9kZXZXcmNqdjA2Ky8vcXAvLy92ZjJyTm5qODZlUFNzL1B6KzFhOWRPbzBlUFZ0ZXVYWFhmZmZmcDlPblR1dlhXVy9YNTU1L25PM2JDaEFuYXRHbVRHalpzcURWcjFpZ3BLVW56NXMzVHp6Ly9ySVNFQkZXdlhsMGRPblRRRTA4OFVleE1vR2ZQbnRYMzMzK3ZiZHUyS1NFaFFUYWJUYzJhTlZQdjNyMDFZc1FJK2ZuNW1mc3VYYnBVNzc3N2JyN2pOMjNhbE85N1AyM2FOUFh1M1Z1UzlOeHp6Mm5yMXExcTNMaXhWcTVjV1dnTng0NGQwNDgvL3FpOWUvZnF6Smt6eXN6TVZJTUdEZFNtVFJzTkh6NWNYYnAwS2ZJZUhJNGNPYUlkTzNaSWtvS0RnM1gzM1hlN2RGeEpkZTNhVlhhN1hjT0dEZFBMTDcvc2RKKzllL2VhWTRqZmUrODk5ZTNiVjhyOVhLNWV2VHJmdnRPblQ5ZjA2ZFBOcnpkdTNLaGF0V3JsMjZjc3orallzV09hTzNldWR1M2FwUXNYTHFodTNicnEzcjI3bm5ycUtWMS8vZlZsZWhZQUFBQWxSVENzQkY5KythWG16Sm1UNzcya3BDVHQyYk5IZS9iczBkcTFhL1hSUng4NUhXc1ZFeE9qRjE5OHNjQlNHa2xKU1VwS1NsSjBkSFM1aklsODU1MTNDZzBKYVdscG1qSmxpdjc3My84VzJIYnExQ21kT25WS3ExYXQwcUJCZy9UcXE2K3FXclZxUlY3cnpUZmYxSW9WSy9LOXQzMzdkdTNldlZ2VHAwOVg5KzdkTlhIaVJHM1pzaVhmUG9jT0hkS2hRNGNVRnhlbjhlUEhGemp2di83MUwzM3h4UmNGM3I5NDhhSzJiTm1pTFZ1MmFPTEVpUm94WW9UVHVoWXNXS0RwMDZlYkU2TW9kektTclZ1M2F0dTJiWm8wYVZLUjk1WFhpUk1uOU13enp5Z2hJY0Y4THlNalE5dTJiZFBPblRzMWJkbzA5ZXJWeStteEd6ZHUxT3V2djY2MHRMUjh4MFpGUlNrcUtrckxseS9YRjE5OG9ZQ0FBSmZyS1FtNzNhN1BQdnRNMzMvL3ZRekR5TGZOTVdOb2pSbzFYQTZHVzdkdU5WOC8vUERENVY2dk81VDFHVzNjdUZHdnZmYWEwdFBUemZmT25UdW5sU3RYYXZQbXpmclh2LzdsbGhsakFRQ0E1eUlZVnJCWnMyYVpvZkMyMjI3VG4vLzhad1VFQk9pMzMzNVRTRWlJVnE5ZXJXM2J0bW5tekpsNjVaVlg4aDBiR3h1ck1XUEdLRFUxVlJhTFJmMzY5VlBmdm4zVnRHbFRwYWFtS2lJaVFvc1dMWkp5WjBzTkNRbVJKSDM4OGNmYXRHbVRmSDE5TlgvK2ZQTjhWN1oyT0VSRVJHamx5cFhxMnJXcjdyNzdibVZtWnBvdG1EazVPUm8vZnJ6MjdOa2pTUW9LQ3RMRER6K3NGaTFhS0NjblI5SFIwZnIrKys4VkZ4ZW41Y3VYeTJxMWF2TGt5WVUrajBXTEZpazJObGJqeG8xVHo1NDlsWmFXWnJZZVptZG42NE1QUGxEdjNyMjFaY3NXM1h2dnZSb3hZb1I4ZlgyMVo4OGVmZm5sbDBwTFM5TzhlZk0wYU5BZ3RXalJJdCs1RXhJU1ZLMWFOZlh2MzE5MzNubW5BZ01EcGR6SmVENzk5Rk5kdW5SSkgzLzhzWHIzN3ExR2pScmxPM2JkdW5YNjZLT1B6T2YwNktPUHFtdlhydkwyOWxaa1pLVG16Sm1qano3NnlLWEpVTEt5c2pSeDRrUXBOd1MzYmR0V3ljbkpDZ2tKVVdob3FISnljdlQyMjI5cjFhcFZxbDY5ZXI1ajkrelpvNGtUSjhwdXR5c3dNRkJqeDQ1VnUzYnRkT0hDQlczZnZsMXo1c3hSZkh5OFhuenhSYzJiTjA4Mm0wMzMzSE9QR1VDZWVPSUpuVDkvWHQyNmRkT3JyNzVxbnRmZjM3L1l1aDJtVHAxcWZwWWFOMjZzUC8zcFQrcllzYU44Zkh6MDIyKy9hZjM2OVFYQ1VGSDI3OTl2dnU3YXRhdkx4MVdtOGVQSGErellzVHA5K3JTZWZ2cHBTZEtZTVdNMGFOQWdjNSs4cmJSbGVVWnhjWEY2N2JYWDFLcFZLejMyMkdPNi92cnJsWkNRb0RsejV1akFnUU82ZlBteXBrMmJwaSsvL0xMQzd4c0FBTUNCWUhpRnhNUkVyVjI3dHREdGZmcjBLYlpGek9ISWtTT2FOV3VXSkduQWdBRjY1NTEzekcxTm1qUlJseTVkNU9Qam95VkxsbWp4NHNWNjdMSEh6SFhURE1QUXBFbVRsSnFhS2k4dkwzMzAwVWY2NHgvL21PLzg3ZHExMDdCaHcyUzMyMld6MmN6dVo0NGxDS3hXcTB0ZDBsYXRXcVVISDN6UWFhQmJzR0NCR1FxSERCbWlWMTk5VlJhTHhkemV1blZyOWV2WFQ4OCsrNnpDd3NJVUVoS2lRWU1HRmRwVjh2RGh3M3JublhmeXRYSjI2TkJCMmRuWldyWnNtUklTRWpSLy9uemRkOTk5ZXZ2dHQ4MTlXclpzcVRwMTZ1aU5OOTZRY29QY1gvLzYxM3puN3RTcGt4NS8vSEZkZDkxMStkNFBEQXhVclZxMTlQTExMeXM3TzFzLy9mU1RSbzhlYlc1UFQwL1hoeDkrS09YT1N2dk5OOStvV2JObTV2YWJicnBKdlh2MzFwTlBQcWxmZi8yMTJPZVptSmdvSHg4ZnpaMDdWL1hyMXpmZkR3b0tVbFpXbHRhc1dhT0xGeTlxMjdadFp2ZE9TY3JNek5Ua3laUE5VUGo5OTkrYjM4dnJycnRPN2RxMVU3Tm16ZlRhYTY4cEppWkdQLzMway9yMzc2K2FOV3VhTTlBNkFyMlBqMCtwdWlPdVg3L2VERHhkdW5UUnh4OS9uRzlKaXh0dnZGRTllL1lzZHViVHZNNmNPU1BsQnU2cXVsaDlnd1lOMUtCQmczenYxYXRYeitrekxPc3ppb3FLMHEyMzNxcVpNMmZLWnJPWngzVHAwa1hEaGcxVGZIeTgyYjAwNytjSEFBQ2dJakg1ekJYaTQrUDE2cXV2RnZxdkpMOFFPN3FaMWExYk4xL3JUVjVqeG95UmNydW1iZDY4Mlh4LzQ4YU5pb21KTWZlNU1oUTYyR3kyQXExT0plWGw1YVgvOS8vK1g0SDNEY1BRM0xsenBkeGc4dEpMTCtVTGhRN2UzdDVtWUpPa0gzLzhzZEJydFd6WlV2Mzc5eS93L3RDaFE4M1hOV3JVMElRSkV3cnNjODg5OTVqM2V1VElrUUxiQnd3WVVDQVVPdlR1M2R0czdYTThWNGUxYTljcU1URlJralJ1M0xoOG9kQ2hkdTNhSmVwS09uNzhlS2UvMU9mdHhucmxBdStyVnEzUzJiTm5KVWx2dmZXVzB6VUcrL1hyWjk3amhnMGJYSzdIVmJObno1WnlROXlISDM1WTZEcUhlVnZQaXVONHRyVnIxeTZuS3QycnJNL0l5OHRMcjcvK3Voa0tIV3JVcUpGdi9LeXp6emdBQUVCRm9jV3dnaGlHb2UzYnQwdVN1blhycG95TURHVmtaQlRZejhmSFI5N2Uza3BQVDg4WFdCd0wwMXV0MWdwZlpQdVBmL3lqMDVhY28wZVBta0ZsNE1DQlJiYVVObXZXVExmY2Nvc2lJeU8xYjkrK1F2ZnIwYU9IMDNDWmR6eFY1ODZkbmRaVHZYcDFYWGZkZFlxTGl6UERSbkdTazVNVkh4K3ZreWRQeXNmSFI4bkp5YnAwNlZLK2ZYYnUzQ25saHV5aXhtdDI2dFJKTld2V1ZISnljcEhYdE5sc3V1T09PNXh1YTkyNnRmbjZ3b1VMK2JZNXh1TDk0UTkvVUVCQVFLSDNHQkFRb0ZPblRoVUl1R1dWa0pCZ25uUFFvRUhsMXJybkNPVE9QdjlYbS9KNFJtM2J0alY3Qmx3cDcvcVNybjdHQVFBQXlnUEI4QXJ0MnJYVGQ5OTlWK2J6WExod3dmekZidDI2ZFZxM2JsMnh4eVFsSlptdm82T2pKVWt0V3JTbzhKWVdaeTFreWgzajZOQzJiZHRpejlPaVJRdEZSa2JxekprenlzbkpjVG9lcjdBV1BXOXZiMW10VnRudDlnTGovL0p5dE00NGxqNjQwcEVqUjdScTFTb2RQSGl3MEFCcHQ5dnpmZTNvSHRxOGVmTkNGMXQzY0NVWTFxbFRSelZxMUhDNnJWcTFhdkwxOVZWcWFxb3lNelB6YlhNODcvLzk3Mys2NjY2N2lyeUdwQUlCdDZ3Y256bmxodUR5VXJkdVhaMDllMWFKaVluS3pzNHUwRkoyTlNtUFo5U2tTWk5DdCtVZEIzemw1d01BQUtBaVhiMi9vVlZ4bHk5Zkx2RXgyZG5aNXV1TEZ5OUt1YjlVVjdTR0RSczZmVC92UFRqR3NCVWxiOWU1dExRMHA4ZTRNajZ6cUtVN0N0dG1HSWIrL3ZlL2E4R0NCZVo3M3Q3ZXV1bW1tOVMwYVZNMWJkcFVLMWFzY0JxbUhPK1YxN011cXY2ODI2K2NuS1NrbjVtOG41Znk0UGpNcVp3L2Q0R0JnWXFKaVZGMmRyYWlvcUxNSlVtdVJ1WHhqSXFhd0tpNHp3NEFBRUJGSVJoV0VCOGZIL1AxWTQ4OTVuUU1YMUVjQVNydmtnVVZwYkJmUnZQZVEycHFhckhuY1l5L3RGcXRKUnFEVmg3Kzg1Ly9tS0d3YjkrK2V2enh4M1hUVFRmbDY3YTZlZk5tcDhIUXNVOWhyWkI1bFhjWXk4dnh2TnUzYjY5dnYvMjJ3cTVUbUx5aHZUdy9kOEhCd2ZycHA1OGtTYXRYcjY2d1lPajRQbDdaSXB4WFVkdGNVVkhQQ0FBQXdOMzQ4M1FGcVYrL3Z2bExaRnhjWEltUGQ0eEJPbnIwYUlXR2thTGtYU2Z2OE9IRHhlNS83Tmd4S2JkcnFyTnhoQlhKc1d4SGl4WXQ5TzY3NzZwbHk1WUZhaWlzUmM0eEcyVnNiR3lSeXpDa3BLUVVHQmRZbmh6ZjgrUEhqNWRvT1lqeXZyNnU2REpaVm5mZmZiZlp0WGJac21VRjF1UXNMNDVyRk5YeWV1N2N1VEpkbzZLZUVRQUFnTHNSREN0SXRXclYxSzVkT3lsM2NwTzg0d2RkMGExYk55bDNLWVhWcTFlWDZGaEhJQ3JyWkI5dDI3WTF1NE9HaG9ZV0dWRGo0K1AxeXkrL1NKSnV2LzMyTWwyM3BPeDJ1MDZjT0NIbDF1eXNCZlRJa1NPRmZnOGMzNmVrcENSeklocG4xcXhaVStZV3A2SUVCUVZKdVYxYmk2cWpLSTd2ZlduR3AzWG8wTUVjWTdsOCtmSnkrNE5FdlhyMU5HVElFQ24zOC96U1N5K1YrL2hJNVZtck1Tb3FxdEI5dG16WlV1UTU4djR4d2RuUFQwVTlJd0FBQUhjakdGWWd4K0xZNmVucG1qcDFhcUcvUktha3BKaXprRG9NR1RMRVhKcGgrdlRwaGM1QW1aeWNyUFQwOUh6dk9icHhabVZsS1NFaG9kVDEyMncyRFI4K1hKSjA0c1FKelpneHcybExWa1pHaHJubW9NMW0wOGlSSTB0OXpkS3dXcTNtc3pwOCtIQ0I4SmFWbGFWcDA2WVZlbnplNVRPbVRadm1ORURHeHNicXM4OCtLOWU2cjNULy9mZWJ3ZVNqano3S041NHRMOE13dEdiTkdxZmJITi83MHJRNjFxaFJ3d3h3SjArZTFBY2ZmRkJvRUM1cHk5dTRjZVBVdkhsektmZDc5T2lqaitaYitQNUtobUZveDQ0ZGlvaUljUGtham9CLzRzUUpwd0Z3ejU0OVpwZld3dVR0QW4zOCtQRUMyeXZ5R1FFQUFMZ1RZd3l2VU53Qzk1TFVxMWV2Zk9QdkNuUGZmZmRweVpJbE9uandvTmF2WDYvSEgzOWNvMGFOVXV2V3JWV3RXalVsSkNSbzU4NmRDZ2tKMGEyMzNxbzc3N3pUUE5iZjMxOHZ2UENDM24vL2ZWMitmRm1QUGZhWWhnNGRxcDQ5ZThyZjMxOFhMMTdVbmoxN3RHalJJbjMzM1hmNVp2dHMwNmFOK1hycTFLbDYrdW1uNWVYbHBlVGtaSFh0MnJWRXoyUE1tREhhc21XTGpodzVvZ1VMRnVqSWtTTWFObXlZYnJ6eFJ1WGs1Q2c2T2xyejVzMHp1NUcrOE1JTFJjNjZXRkc2ZHUycWJkdTI2Y2lSSTNybGxWYzBldlJvMWE5ZlgwZVBIdFdjT1hPVWtKQ2d1blhyT3AybHRHUEhqdXJkdTdjMmJOaWd1TGc0UGZMSUkzcmlpU2ZVdG0xYlpXVmxhZWZPbmZydXUrL2s3Kzh2bTgxV2FHQXJxNENBQUQzeXlDT2FPM2V1VHB3NG9aRWpSK3JQZi82emdvT0RWYXRXTFYyNGNFSGg0ZUZhdW5TcFVsSlMxSzlmdndMbmFOT21qV0pqWTNYcTFDbDkrdW1uR2pCZ2dCSVRFOVdnUVlOOFM0SVVadXpZc2RxNmRhdE9uRGlocFV1WG10L3ZWcTFheVdLeEtEWTJWaXRYcmxTOWV2VTBaY29VbCsvTng4ZEhNMmZPMUxQUFBxdVRKMC9xeElrVGV1cXBwOVNtVFJ2MTZORkRqUm8xVW8wYU5aU1VsS1JqeDQ1cDE2NWRPblBtak41NTV4MTE2TkRCcFdzTUdqUklxMWF0a2lTOSt1cXJHanQyckxwMzc2N3M3R3h0M2JwVjMzNzdyVnEyYkZuaytvRDE2dFZUbzBhTmRPYk1HYTFidDA2ZE9uVlNodzRkRkJNVG8xNjllc25iMjd2Q25oRUFBSUE3RVF5djRGamd2aWlob2FFdUJVTXZMeS9ObURGRHp6Ly92Q0lqSTNYbzBDRzkvdnJyVHZkMXRrVEQwS0ZEbFptWnFaa3paeW85UFYzejVzM1R2SG56aXIzdVBmZmNvMW16WnVuMDZkUGFzV09IZHV6WUlVa2FPWEpraVlPaHQ3ZTN2dnp5UzAyY09GRmhZV0htdnl2WmJEWk5tREJCdzRZTks5SDV5OHZ6enordkF3Y09LRGs1V2V2WHI5ZjY5ZXZOYlQ0K1B2cjQ0NC8xN3J2dkZybzIzSlFwVTNUKy9IbEZSRVRvdDk5K00xdEFIWm8wYWFMcDA2ZHIzTGh4ZE1nTkJBQUFEd1ZKUkVGVUZYb2Y0OGFOMDZWTGx4UVNFcUt6Wjg5cSt2VHBUdmNyYkFLWFVhTkdhZTNhdGNySnlkSGN1WE0xZCs1Y0tiY2wxSlZnV0xObVRYMzk5ZGVhTUdHQ29xT2pGUmtacVRmZmZMUEFmZ01IRGl6eHZRVUVCT2k3Nzc3VGh4OSthUDd4SlNvcXFzaXVuNjc4bkRsMDdkcFZRNGNPMVk4Ly9xalUxRlI5L1BISCtiWjM2TkJCVHo3NXBQNzJ0NzhWZVo1SEhubEUwNlpOeTljU0xra2JOMjZVdDdkM2hUNGpBQUFBZHlFWVZyRDY5ZXZybTIrKzBjcVZLN1ZtelJvZFBueFlseTlmVnZYcTFkVzRjV08xYjk5ZUF3WU1LRFN3alJvMVNqMTc5dFFQUC95Z25UdDM2dlRwMDFMdUpCZzMzM3l6Qmc4ZVhHQnRRRjlmWDgyYU5Vc3paODdVbmoxN2xKYVdwa2FOR3JtMEZxRXo5ZXJWMCt6WnMvWGYvLzVYcTFldlZtUmtwQklURTFXalJnMWRkOTExNnQ2OXUwYU1HT0dXbGtLSEcyKzhVZlBuejlmczJiTzFZOGNPSlNZbXFtN2R1dXJXclp1ZWVPSUpCUVlHRm5sOHpabzFOWHYyYkMxWnNrU3JWcTNTcjcvK0tydmRyaVpObXFoUG56NGFQWHEwYXRldWJYYmJyYWhaVjIwMm15WlBucXgrL2ZwcHlaSWxDZzhQMTRVTEYyUzFXbFcvZm4yMWFkTkdmZnIwMGIzMzN1djArRFp0MnVpTEw3N1ExMTkvcmFpb0tGa3NGdDF3d3cxcTJyU3B5elUwYXRSSWMrZk8xYXBWcTdSMjdWcEZSMGZyOHVYTHFsdTNycG8wYWFMZXZYdnJnUWNlS05YOTFhbFRSKys5OTU3R2pCbWp0V3ZYYXZmdTNVcElTRkJTVXBLc1ZxdHExNjZ0WnMyYUtTZ29TUGZjYzQ5YXRXcFZvdk8vOHNvcnV1V1dXN1IwNlZMRnhNVElicmVyYWRPbTZ0Ky92eDU1NUJFZE9IQ2cySE9NSERsU1hsNWVXckJnZ2VMajQrWHQ3YTIyYmR1YTNaVXIraGtCQUFDNFErVk9IZW1Dd0p1RG5yTllOVk9TSG45a2xDWlBtdWp1a2dBcGQwS1hPKzY0UXprNU9Ycm9vWWVLYlZrR3JoWkhZbjdWRTMvOWYvcnRWSUlNS2RJaXkzMnhVV0VGQjFrQ0FJQnJGcFBQQUM2S2pJeFVUazZPSk9ubW0yOTJkemtBQUFCQXVTRVlBaTV5ckpXbzNQRnNBQUFBd0xXQ1lBaElXclZxVlpIclBpNVpzc1NjTU9XMjIyNVRzMmJOS3JFNkFBQUFvR0l4K1F3ZzZSLy8rSWRtekppaC92MzdxMnZYcm1yY3VMR3lzN01WRnhlbjFhdFhhL3YyN1ZMdUpEV1RKazF5ZDdrQUFBQkF1U0lZQXJrdVhyeW8rZlBuYS83OCtVNjNCd1FFYU5xMGFRVm1nUVVBQUFDdWRnUkRRTkpubjMybTBOQlE3ZHUzVDhlUEg5Zmx5NWRWclZvMTFhMWJWMjNhdE5HZGQ5NnAvdjM3eTJialJ3WUFBQURYSG43TEJTUTFhOWFzd2hldkJ3QUFBS29xSnA4QkFBQUFBQTlITUFRQUFBQUFEMGN3QkFBQUFBQVBSekFFQUFBQUFBOUhNQVFBQUFBQUQwY3dCQUFBQUFBUFJ6QUVBQUFBQUE5SE1BUUFBQUFBRDBjd0JBQUFBQUFQUnpBRUFBQUFBQTlITUFRQUFBQUFEMGN3QkFBQUFBQVBSekFFQUFBQUFBOUhNQVFBQUFBQUQwY3dCQUFBQUFBUFozTjNBVVVKTzNCUW4zenh0YnZMQUlCcjJ2bnpGM1hwOG1WM2x3RUFBTnlvU2dmRDhJaURDbzg0Nk80eUFBQUFBT0NhVnVXNmt0cGxKQmd5THJpN0RnRHdOSVpoMkMyRzR0S3lsT3J1V2dBQVFPV3FjaTJHOXBUcy84clA5cHpWb2hidXJnVW9DYXRVdythbGhwSmh5YzZ4L004dVpiaTdKcUNFTXJMc3hzK25qNGFmZDNjaEFBQ2djbG5jWFFCd3JlalVxZE9kRm92bEI4TXd2Q1U5R0JZV3RzbmROUUVBQUFDdXFISmRTUUVBQUFBQWxZdGdDQUFBQUFBZWptQUlBQUFBQUI2T1lBZ0FBQUFBSG81Z0NBQUFBQUFlam1BSUFBQUFBQjZPWUFnQUFBQUFIbzVnQ0FBQUFBQWVqbUFJQUFBQUFCNk9ZQWdBQUFBQUhvNWdDQUFBQUFBZWptQUlBQUFBQUI2T1lBZ0FBQUFBSG81Z0NBQUFBQUFlam1BSUFBQUFBQjZPWUFnQUFBQUFIbzVnQ0FBQUFBQWVqbUFJQUFBQUFCNk9ZQWdBQUFBQUhvNWdDQUFBQUFBZWptQUlBQUFBQUI2T1lBZ0FBQUFBSG81Z0NBQUFBQUFlam1BSUFBQUFBQjdPNXU0Q2dLdFJodzRkQW13Mlc3dTg3OW50OXZhU3FrdXlHWWJSclhQbnpqNTV0NmVucHg4NmRPalFpVW92RmdBQUFDZ0d3UkFvaGV6c2JIK2J6YlkwNzNzV2k4VXFxVnJ1NjNjbDJmTnU5L0x5dWtNU3dSQUFBQUJWanNYZEJRQlhxMDZkT2gyMVdDd3RETU9ReGVMOFI4bXh6VENNbUxDd3NGYVZYaVFBQUFEZ0FzWVlBcVZrR01ZM2VWNDcyNTczeXg4cXFTd0FBQUNneEFpR1FDbmw1T1FzTmd3ajA0VmQwek16TTBNcm9TUUFBQUNnVkFpR1FPbWRzVmdzK3d2clJxcmZ4eHJLTUl4OTN0N2U4WlZhR1FBQUFGQUNCRU9nbEtwWHI1NXNHTVp1dzBrL1VzZGJ4dTkycDZXbG5YZEhqUUFBQUlBckNJWkFLZTNidHkvTE1JemRGb3Zsc2dvWloyaXhXTktzVnV1dVE0Y091ZExsRkFBQUFIQUxnaUZRQmxhcmRaZWtzNDZ2RGNPNE1pQW1aV2RuNzNaTGNRQUFBSUNMQ0laQUdlemZ2LytZWVJoaHpzWVo1bzR2M0JzUkVSSG5sdUlBQUFBQUZ4RU1nYkt4MiszMlJZVnROQXpqZTBrRis1Z0NBQUFBVlFnTDNBTmxGQkFRNE9QdjczL0dhclhXY25RanpXMHRUQW9MQy91REpNWVhBZ0FBb0VxanhSQW9vL2o0K0RTTHhlS3MxZkJIUWlFQUFBQ3VCZ1JEb0J3WWh2RjkzbVVyRE1Nb3Nvc3BBQUFBVUpVUURJRnlZTGZiRDBrNmFyRllsRHNSVFpURllqbnM3cm9BQUFBQVZ4QU1nWEp3NGNLRnk0N0Y3aDJMMnR2dDlyTXVIQW9BQUFDNEhjRVFLQWZ4OGZGcFZxczF3bUt4WkZzc2xoeUx4ZkpMUkVSRWlydnJBZ0FBQUZ4Qk1BVEtTVlpXMWtIRE1CSWxwUmlHY2REZDlRQUFBQUN1SWhnQzVTUXRMZTFud3pCK3NkdnQwZUhoNFJ2ZFhROEFBQURnS3RZeHZFbzF2dW1taHRWdHZnT3NzZ2E2dXhiOEg5OXE2bTZYWVVuUHN1eDBkeTM0bldIWTR6TnlVcGVmUG5xVU1aOEFBQUNGc0xtN0FKUk85V3ErL2EyR2RickZvZ2J1cmdYL0p6MWJNaVJaTE9ybjdscmdZRTJxWHMwM1M5SmNkMWNDQUFCUVZkR1Y5Q3BsTmF6TkNZVlZ6KzhMR2RJUVg1VllMS3BqTmF6TjNWMEhBQUJBVlVhTDRUV2dlOWRnOWVqV3hkMWxBRlhLenQxN3RXdlBQbmVYQVFBQWNGVWdHRjREZW5Ucm91ZkdQZTN1TW9BcTVtdUNJUUFBZ0l2b1Nnb0FBQUFBSG81Z0NBQUFBQUFlam1BSUFBQUFBQjZPWUFnQUFBQUFIbzVnQ0FBQUFBQWVqbUFJQUFBQUFCNk9ZQWdBQUFBQUhvNWdDQUFBQUFBZWptQUlBQUFBQUI2T1lBZ0FBQUFBSG81Z0NBQUFBQUFlam1BSUFBQUFBQjZPWUFnQUFBQUFIbzVnQ0FBQUFBQWVqbUFJQUFBQUFCNk9ZQWdBQUFBQUhvNWdDQUFBQUFBZWptQUlBQUFBQUI2T1lBZ0FBQUFBSG81Z0NBQUFBQUFlam1BSWozSG16QmtGQndjck9EaFluMzc2YVpIYmc0T0Q5Y29ycjVUcU9wTW5UemJQMGJWcjF5S3Y4OFVYWDdoMHpsV3JWcG5IN05xMXExUjFBUUFBQUlVaEdBS0YyTEJoZzg2ZE8xZWlZeTVjdUtCMTY5WlZXRTBBQUFCQVJTQVlBb1hJenM3V2tpVkxTblRNNHNXTGxaMmRYV0UxQVFBQUFCV0JZQWc0Y2ROTk4wa2xESHJaMmRuNjhjY2Y4eDBQQUFBQVhBMElob0FUYmRxMGtTU2RPM2RPUC8vOHMwdkhyRisvWHVmT25aT1hsNWRhdDI1ZHdSVUNBQUFBNVlkZ0NEalJ2bjE3K2Z2N1M1SVdMbHpvMGpFLy9QQ0RKT21PTys1UTllclZLN1ErQUFBQW9Ed1JEQUVuTEJhTGhnNGRLa2tLQ3d0VFRFeE1rZnRIUlVVcElpSkNralI4K0hCbFptWldTcDBBQUFCQWVTQVlBazRZaHFFaFE0Yklack5KTHJRYU9sb0xBd01EMWIxN2QrWGs1RlJLblFBQUFFQjVJQmdDVGhpR29RWU5HdWplZSsrVmN0Y1JURTVPZHJwdlltS2kxcTVkSzBrYU5teFlwZFlKQUFBQWxBZUNJVkNFNGNPSFM1TFMwOU1WR2hycWRKL0ZpeGNyS3l0THZyNitHamh3WUNWWENBQUFBSlFkd1JBb1FydDI3WFRMTGJkSWtoWXRXaVRETVBKdHo3dEV4Y0NCQStYbjUrZVdPZ0VBQUlDeUlCZ0N4Umd4WW9RazZmang0OXExYTFlK2JSczJiTkQvL3ZjL0tVL3JJZ0FBQUhDMUlSZ0N4Ympubm50VXYzNTl5Y2trTkk1Slo3cDE2NmJBd0VDWHptZTFsdnpITG05THBXTkNIQUFBQUtDOEVBeUJZbFNyVmsxRGhneVJKRzNac2tVSkNRbVNwTU9IRHlzOFBGd3FZV3VoajQrUCtUb2xKY1dsWTFKVFU4M1hOV3ZXZFBsYUFBQUFnQ3NJaG9BTGhnNGRLcHZOSnJ2ZHJzV0xGMHQ1V2c4Yk4yNnNYcjE2dVh3dVB6OC9zOVV2UGo3ZXBXTk9uejV0dnZiMzl5OWg5UUFBQUVEUkNJYUFDeG8yYktnK2ZmcElra0pEUTVXU2txSjE2OVpKdVV0VWxLUjdxTVZpVWN1V0xTVkpCdzRjVUdabVpySEhoSVdGbVhVMGFOQ2dsSGNCQUFBQU9FY3dCRnprNkM1Njd0dzV6Wnc1VTZtcHFhcGV2Ym9lZU9DQkVwK3JXN2R1a3FUazVHUXRXYktreUgwakl5TjE0TUFCU1ZMUG5qMUxWVHNBQUFCUUZJSWg0S0tnb0NEZGZQUE5rbVNHdVg3OStxbHUzYm9sUHRlUUlVUGs1ZVVsU2ZyMDAwKzFaY3NXcC91ZFBIbFNreVpOa25JbnJSazJiRmdaN2dBQUFBQndqdWtOZ1JJWU1XS0UzbnJyTGZQcjBnYTFnSUFBUGZua2svckhQLzZoakl3TVBmLzg4K3JTcFl0NjlPaWhCZzBhS0RVMVZaR1JrZnJwcDUrVWxaVWxTWHI4OGNmTkxxZ0FBQUJBZVNJWUFpWFF0MjlmZmZMSkowcE1URlQ3OXUzVnBrMmJVcC9ycWFlZVVsWldscjc1NWhzWmhxRzllL2RxNzk2OUJmYno4dkxTRTA4OG9iRmp4NWF4ZWdBQUFNQTVnaUZRQWpWcTFOQ0REejZvYjcvOXRzd0wybHNzRm8wYk4wNzkrL2ZYNHNXTHRYZnZYcDArZlZwcGFXbXFWYXVXbWpScG9xNWR1K3FoaHg1U1FFQkF1ZDBEQUFBQWNDWEwvMi9uam5FU0NxSXdqRjRTQ2d2M29LV2x1OUtFZ2lXSVM2QWd3WFd3Q1JCSkxDMU5ZQU1tYWtLQjE4SUZTTENZOTd6bjlKUDh6UlJmNXVXMUhzQnBMcSt1N3dhRG1FUkVqRWMzTVI3ZHRwNEVuVEtkeldNNmU0aUlpTXlZdkw0ODMvOTZDQUNnS0QrZkFRQUFLRTRZQWdBQUZDY01BUUFBaWhPR0FBQUF4UWxEQUFDQTRvUWhBQUJBY2NJUUFBQ2dPR0VJQUFCUW5EQUVBQUFvVGhnQ0FBQVVKd3dCQUFDS0U0WUFBQURGQ1VNQUFJRGloQ0VBQUVCeHdoQUFBS0E0WVFnQUFGQ2NNQVFBQUNoT0dBSUFBQlFuREFFQUFJb1RoZ0FBQU1VSlF3QUFnT0tFSVFBQVFISEQxZ1A0dStYalUwVE1XOCtBVHZtNUZ3QUFIRU1ZL2dPcjlTWlc2MDNyR1FBQVFFLzVsTFNuTW5PYkdXK3RkMEQzNVh0bWJsdXZBQURvTWkrR1BiVS9mQ3pPaHVkZm1YSFJlZ3QwV1didTlvZlBSZXNkQUFBQUFBQUFBQUFBQUFBQUFBQUFBQUFBQUFBQUFBQUFBQUFBQUFBQUFBQUFBQUFBQUFBQUFBQUFBQUFBQUFBQUFBQUFBQUFBQUFBQUFBQUFBQUFBQUFBQUFBQUFBQUFBQUFBQUFBQUFBQUFBQUFBQUFBQUFBQUFBQUFBQUFBQUFBQUFBQUFBQUFBQUFBQUFBQUFBQUFBQUFBQUFBQUFBQUFBQUFBSENDYndFUDFnVWE2L1Z0QUFBQUFFbEZUa1N1UW1DQyIsCgkiVGhlbWUiIDogIiIsCgkiVHlwZSIgOiAiZmxvdyIsCgkiVmVyc2lvbiIgOiAiMTIiCn0K"/>
    </extobj>
    <extobj name="ECB019B1-382A-4266-B25C-5B523AA43C14-8">
      <extobjdata type="ECB019B1-382A-4266-B25C-5B523AA43C14" data="ewoJIkZpbGVJZCIgOiAiNDI2ODM5NzQ5NDY5IiwKCSJHcm91cElkIiA6ICIxMjM3MjMyOTg2IiwKCSJJbWFnZSIgOiAiaVZCT1J3MEtHZ29BQUFBTlNVaEVVZ0FBQlN3QUFBTHFDQVlBQUFBLy9SckRBQUFBQVhOU1IwSUFyczRjNlFBQUlBQkpSRUZVZUp6czNYZDhWRlgrLy9IM3VST1NRQ2hCaWlLZ1FWR2tKWm1Kb0tBb0Z1eVZ0UzEyMTlXMVlWOS82dXIzNis2cVc5MnZpaXYyamgzQkJpZ2lJc0lxWkc0U0lJSWdSU3dJS0FFU1NKbVo4L3VEbWRtWlpDWUZReWJBNi9sNDdHUG5ubnZPdVo5NzU4Wkg4dUVVQ1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UI5VEtvREFBQUFhSTM2OUJtMFp6RERjNDVqekg2cGpnV0laUldxTUFIbmpaVkxpNHBTSFFzQUFNQ09rSmJxQUFBQUFGcWpZSVk1elNQelowa2RVeDBMRU1jNlFYbnMzbDM3OWJ0Ky9aSWxtMU1kRGdBQVFITnpVaDBBQUFCQWErVEkwMU9HWkNWYUgyUGtrWlRUb2JwTnUxVEhBZ0FBc0NNd3doSUFBS0FCUnh3K1hFY2NQanpWWVdBM3QzTFZOM3ByOHJ1cTJMSWwxYUVBQUFEc1VDUXNBUUFBR3VETkc2ekxMam8vMVdGZ056ZjM4M21hK3NGMEVwWUFBR0NYeDVSd0FBQUFBQUFBQUswR0NVc0FBQUFBQUFBQXJRWUpTd0FBQUFBQUFBQ3RCZ2xMQUFBQUFBQUFBSzBHQ1VzQUFBQUFBQUFBclFZSlN3QUFBQUFBQUFDdEJnbExBQUFBQUFBQUFLMEdDVXNBQUFBQUFBQUFyUVlKU3dBQUFBQUFBQUN0QmdsTEFBQUFBQUFBQUswR0NVc0FBQUFBQUFBQXJRWUpTd0FBQUFBQUFBQ3RCZ2xMQUFBQUFBQUFBSzBHQ1VzQUFBQUFBQUFBclFZSlN3QUFBQUFBQUFDdEJnbExBQUFBQUFBQUFLMEdDVXNBQUFBQUFBQUFyUVlKU3dBQUFBQUFBQUN0UmxxcUF3QUFBRUM4MDA4L1hkOSsrMjJEOWJLeXNwU1ZsYVhldlh1clg3OStHakZpaElZTUdTSmpUSXZFQ1FBQUFPd0lKQ3dCQUFCMlVoVVZGYXFvcU5EYXRXdFZXRmlvQ1JNbXFHZlBucnIxMWxzMVlzU0lWSWNIQUFBQWJCZW1oQU1BQU94Q3Z2dnVPOTF3d3cxNjRva25VaDBLQUFBQXNGMUlXQUlBQU95Q3hvOGZyK25UcDZjNkRBQUFBS0RKbUJJT0FBQ3dFMGhMUzlORkYxMFVQUzR2TDlmeTVjdmx1cTZDd1dEQ05nOCsrS0JHamh5cHREUis1UU1BQU1ET2c5OWVBUUFBZGdKcGFXbTY1cHByNnBULytPT1B1dXV1dTFSWVdGam4zUGZmZjY4RkN4Ykk2L1cyVUpRQUFBREFMOGVVY0FBQWdKM1lubnZ1cVgvOTYxL3EwcVZMd3ZQejU4OXY4WmdBQUFDQVg0SVJsZ0FBQUR1NXJLd3NIWFBNTVhydHRkZnFuRnUzYmwzU2RwczNiOWFISDM2bytmUG5hOG1TSlNvcksxTjVlYm15c3JLVW5aMnQvdjM3YStqUW9UcnV1T1BVdG0zYmhIMTgvUEhIdXVXV1crcVUzM2pqamJyZ2dnc1N0cm42NnF2MStlZWZ4NVYxN2RwVjA2Wk5TMWovMTcvK3RiNzY2cXU0c3B0dnZsbGp4b3hKV0gvanhvMmFNbVdLWnMrZXJSVXJWdWpubjM5V216WnQxTGx6WncwYU5FZ2pSb3pRcUZHajVQRjRrajZibzQ4K1doczNib3dyeTh2TDA5TlBQNjFnTUtncFU2Ym9qVGZlME1xVks3VjU4MlpkZGRWVnV2enl5NVAyQndBQWdNWWpZUWtBQUxBTDZObXpaOEx5aW9xS09tWFYxZFY2L1BISDllcXJyMnJMbGkxMXptL2N1RkViTjI3VXFsV3JOSFhxVkQzNDRJTzY3TExMZFA3NTU4c1lFMWQzeUpBaDhuZzhkZGJSWExod1ljSjRxcXVyVlZSVVZLZDgvZnIxK3U2NzcrcmNSM1YxdFpZdlgxNm4vdkRod3hQMlAySENCRDMyMkdNcUx5K3YwMDlGUllXKy9mWmJUWjA2VmVQSGo5ZWYvdlFuRFI0OE9HRS95WVJDSWYzaEQzL1FCeDk4MEtSMkFBQUFhRHltaEFNQUFPd0NFaVVlSlNrN096dnVlTTJhTmJyMDBrdjF6RFBQSkcxVDI4YU5HL1d2Zi8xTE45NTRveW9ySytQT3RXL2ZQbUhTYjhHQ0JRbjdLaTR1VmxWVlZjSnppUktaUzVZc1VTQVFpQ3ZyMGFPSGNuSnk0c3BxYW1yMGh6LzhRZi84NXovckpDc1RXYjE2dGE2NDRncDk5dGxuRGRhTjllS0xMNUtzQkFBQTJNRklXQUlBQU93Qy9INS93dkpldlhwRlA1ZVhsMnZzMkxGYXZIanhkbDNqMDA4LzFkMTMzeTFyYlZ6NXNHSEQ2dFJkczJhTmZ2cnBwenJsWDN6eFJkTCtFeVVzdi96eXl6cGxpVVpYL3UxdmY5T1VLVk1TOXR1K2ZYdWxwNmZYS2ErdXJ0YWRkOTZwTld2V0pJMHAxdGF0Vy9YY2M4ODFxaTRBQUFDMkh3bExBQUNBbmR5TUdUTTBiOTY4aE9lT1BQTEk2T2UvLy8zdit2cnJyeFBXR3pKa2lLNjc3anJkZWVlZHV2TEtLOVcvZi8rRTlUNzY2Q085L2ZiYmNXV0pFcFpLTWkyODl0cVZzVnpYclZOV1dscGFwNngyd25MR2pCbWFPSEZpblhvK24wK3Z2dnFxUHZua0U4MmVQVnZqeG8xVDkrN2Q0K3BzM3J4WlR6enhSTktZWW4zMTFWY3FLeXVMSG1kbVppb2pJNk5SYlFFQUFOQjRyR0VKQUFDd2s3SFdxcnk4WE11V0xkT1VLVlAwMWx0dkphdzNZc1FJN2IzMzNwS2tGU3RXNkwzMzNxdFRKeTB0VGZmZWU2K09QZmJZdVBJcnJyaEN6ejMzbkI1NjZLRTZiUjUvL0hHZGZQTEpTa3ZiOXF0ay8vNzlsWjJkSFpmTVV6aGhHWnN3TFM4dmp4c3hXYnZOaWhVcnRISGpSblhxMUNsYVZqdGhtWmFXcGlGRGhzUTlpL0hqeDllSmNmLzk5OWU0Y2VPaUNVV1B4Nk5odzRicHIzLzlxeTY5OU5LNHV1Kzk5NTV1dXVrbVpXVmwxZWtua2J5OFBOMTY2NjNScE83cTFhdTFlZlBtUnJVRkFBQkF3MGhZQWdBQTdBUXFLeXRWVUZEUTZQcFpXVm02N2JiYm9zZnZ2dnR1bmFuY2tuVDU1WmZYU1ZaR1hIenh4Wm8zYjU3bXpwMGJWNzVtelJxVmxKVEk1L05Ka2h6SDBkQ2hRK3VzN1ZoN2hPVzhlZk1VQ29XaXgzbDVlZnJrazAvaTZoUVhGK3VJSTQ2STN2T0tGU3ZpenVmbDVjVWxGb3VLaWhLT0dyM3R0dHNTam43TXpjMVZyMTY5OU8yMzMwYkxhbXBxVkZ4Y25IUWpuMWg5Ky9iVnYvLzliMlZtWmtiTGV2ZnUzV0E3QUFBQU5CNVR3Z0VBQUhZeDdkcTEwN2h4NDlTalI0OW9XYUtwMkdscGFUcjMzSFByN2V2MDAwOVBXRjU3TGNwRTA4SkxTMHZqa3FTMTJ4eHp6REYxMnNTdVk3bDQ4ZUs0QktjU1RBZFB0Q1ptZG5hMnZGNXZ3cmlWSk1INDFWZGZKYTBmNjVwcnJvbExWZ0lBQUtENU1jSVNBQUJnRnpKdzRFRGRjODg5NnRPblQxejV5cFVyNjlUdDI3ZXZPbmJzV0c5L3lkYXkvT0dISCtLT0U0MU9MQzh2MThxVks2T3h4Q1lYUFI2UFJvNGNxYjMyMml0dTA1dlloR1ZqMXE5Y3NtUkpuVHBsWldWeDA4WWJZK1BHalEzV1NVOVBiOVFvVEFBQUFQd3lqTEFFQUFEWUJlVG01dXJlZSsvVk04ODhVeWRaV1ZWVnBhMWJ0OVpwMDYxYnR3Yjc3ZHk1YzhMeTJ1dFZkdTNhVlgzNzlxMVRiOEdDQlpLa3RXdlh4aVZOQnc0Y3FLeXNyRHJUM0V0TFMxVmRYUzBsMkNHOGE5ZXVPdkRBQStQS05telkwT0E5TkVaRlJVV0RkWHIzN2gxZHR4TUFBQUE3RHI5eEFRQUE3QVRTMHRKMC92bm5TNUtNTWNySXlGREhqaDNWczJkUDVlYm14bTFVVTF2dGFkVk5FUXdHRTVhbnA2ZlhLUnMyYkppV0xWc1dWN1p3NFVLZGR0cHBkYWFrSDNyb29aS2tndzgrT0c0em9KcWFHaTFhdEVoZXI3Zk9DTXRFMDg2cnFxcWFlRWVKSlZyZnM3Ykdic29EQUFDQVg0YUVKUUFBd0U0Z0xTMU5ZOGVPM2E2MmJkdTJWWHA2ZW5Ua1lrUmpSaWYrOU5OUENjc1RqYndjTm15WVhuamhoYml5UllzV1NRbldtaHc2ZEtna1JUZnVpVlZVVktSKy9mcHAxYXBWY2VXSnBtTW5tdExlcVZNbm5YVFNTVW51S0xHOHZMd0c2eGhqbXRRbkFBQUF0ZzhKU3dBQWdOM0EzbnZ2WFdjZHkyWExscW15c3JMZVRXUnE3L1Fka1dqNnQ5ZnJWV1ptcGlvcks2TmxTNWN1VldWbFpWekNzbTNidGhvOGVMQWtxVmV2WGduWHNjek56WTBiOVdpTTBTR0hIRkxubW9tbXRRZURRZDEwMDAxeUhGWS9BZ0FBMkJueFd4d0FBTUJ1SURLaU1WWmxaV1hjZE94RUprMmExT2orMHRQVDY0eVlEQWFEbWpGamh0YXZYeDh0Ty9qZ2crUFdncXpkWnNHQ0JYVTIweGswYUZEQ2FlK0pSa2FXbDVmcnM4OCtxL2UrQUFBQTBIcVJzQVFBQU5nTm5IRENDUW5MSDN6d1FibXVXNmZjV3F2SEhuc3NidGZ1Q0svWHE1eWNuSVQ5SlZwbjhxT1BQb283cnAzc3JMM3h6c2FORzZPYjlVUWsyNTM3OE1NUFR6aVM4aTkvK1l1Ky8vNzdoRzBpQW9HQVB2amdnM3JyQUFBQW9PVXhKUndBQUdBM2tKZVhwMkhEaG1udTNMbHg1UlVWRmZydGIzK3JFU05HeU92MXFuMzc5bHEvZnIxbXpweFpaNVJqeEZWWFhaWDBPc09IRDljLy8vblB1REsvM3g5M1hIdHE5OEVISDF5bm4vbno1OGNkSjBxRVN0SmVlKzJsRTA0NFFlKy8vMzVjK1pvMWEzVHV1ZWZxckxQTzB2RGh3OVdqUncrMWFkTkc1ZVhsV3JWcWxZcUtpdlRoaHgrcXFxcEt4eDEzWE5MN0FRQUFRTXNqWVFrQUFMQ2J1UHZ1dTNYaGhSZkdUYzlXZURUbHJGbXpOR3ZXckFiNytPMXZmMXRuUkdTc25KeWNPbXRTYnRxMEtmcTVhOWV1Mm4vLy9lUGE5T3JWUzkyN2Q5ZmF0V3VqWlQvLy9IUDBjNmRPblRSdzRNQ2sxeHc3ZHF5KytPS0xPdmUxWmNzV1BmLzg4M3IrK2VlVHRxMXZkM1VBQUFDa0JsUENBUUFBZGhQZHUzZlh3dzgvckwzMjJtdTcycDkvL3ZtNjhzb3JHNnlYYkRTa2txeDlxUVRUd21NZGNzZ2g5VzZnMDYxYk4vM3puLzlVZG5aMmc3RUJBQUNnOVNOaENRQUFzQnM1OE1BRDlkSkxMK25razArV3grTnBWSnZldlh2cjczLy91MjY2NlNZWll4cXNYMS9DTXRGTzMyb2dZWmxzL2NwWWd3WU4wa3N2dmRTb3VvMkpCd0FBQUtuRGxIQUFBSURkVEhaMnR2NzR4ei9xcXF1dTByUnAwMVJZV0tqbHk1ZHIwNlpOcXE2dVZzZU9IZFdsU3hmbDUrZnIwRU1QMVJGSEhGSHZDTWZhRGpua0VIazhIZ1dEd1lUbkVrbTBqbVZFZlFuUVdIdnR0WmNlZnZoaExWNjhXTk9uVDVmZjc5ZDMzMzJuVFpzMktSUUtxVzNidHVyYXRhdHljbkxrOVhwMTVKRkhxbGV2WG8yK0x3QUFBTFFNRXBZQUFBQ3R6T1RKazF2a09qMTY5TkFsbDF5aVN5NjVwRm43YmQrK3ZiNzQ0b3NtdGVuZHU3Y0tDd3ViNWZvSEhYU1FEanJvb0YvVXg0d1pNNW9sRmdBQUFEUWRVOElCQUFBQUFBQUF0Qm9rTEFFQUFBQUFBQUMwR2lRc0FRQUFBQUFBQUxRYUpDd0JBQUFBQUFBQXRCb2tMQUVBQUFBQUFBQzBHaVFzQVFBQUFBQUFBTFFhSkN3QkFBQUFBQUFBdEJva0xBRUFBQUFBQUFDMEdpUXNBUUFBQUFBQUFMUWFKQ3dCQUFBQUFBQUF0Qm9rTEFFQUFBQUFBQUMwR2lRc0FRQUFBQUFBQUxRYUpDd0JBQUFBQUFBQXRCb2tMQUVBQUFBQUFBQzBHaVFzQVFBQUFBQUFBTFFhSkN3QkFBQUFBQUFBdEJwcHFRNEFBQUNnbGJLUkR5dFhyZFlubjM2VzJtaXcyL3R5eVZlcXJxbEpkUmdBQUFBN0hBbExBQUNBQmt5Yi9wRSttVTNDRXFrVkNBUlVVYkVsMVdFQUFBRHNjQ1FzQVFBQUVnblpUZktZYWtucGxaVlZxcXlzU25WRWdDVEpXbXNsbFFXRHBqclZzUUFBQU93SUpDd0JBQUFTQ2syeDF1a25hZDlVUjdLVDg2UTU2aUJKUVd2THJUV0JWQWUwMDdPcURNbyt1L3FiQlJ0VEhRb0FBTUNPWUZJZEFBQUFRS3MxWUVENjNvRkF4MVNIc1RQcm1KN3VhOXVtemZPU01nUFcvdmFuTFZzK1RuVk1PN3ZLVUtqNjUyWExOcVU2RGdBQWdCMkZFWllBQUFESmxKWldmeSt0VDNVWU83T3V1YmtialRIV1dtdmJPTTZtNzcvNml1Y0pBQUNBZWptcERnQUFBQUFBQUFBQUlraFlBZ0FBQUFBQUFHZzFTRmdDQUFBQUFBQUFhRFZJV0FJQUFBQUFBQUJvTlVoWUFnQUFBQUFBQUdnMVNGZ0NBQUFBQUFBQWFEVklXQUlBQUFBQUFBQm9OVWhZQWdBQUFBQUFBR2cxU0ZnQ0FBQUFBQUFBYURWSVdBSUFBQUFBQUFCb05VaFlBZ0FBQUFBQUFHZzFTRmdDQUFBQUFBQUFhRFZJV0FJQUFBQUFBQUJvTlVoWUFnQUFBQUFBQUdnMVNGZ0NBQUFBQUFBQWFEVklXQUlBQUFBQUFBQm9OVWhZQWdBQUFBQUFBR2cxU0ZnQ0FBQUFBQUFBYURWSVdBSUFBQUFBQUFCb05VaFlBZ0FBQUFBQUFHZzFUS29EQUFBQXdLN0I2L1VlYkl5NXBsWnhOMGxIVzJzOWtqNHh4bndYZXpJUUNJd3ZLU241dkdVakJRQUFRR3VXbHVvQUFBQUFzR3R3SEdlbHRmYVNST2VNTVpJMHFuYTV4K1A1ZlV2RUJnQUFnSjBIVThJQkFBRFFMQW9MQzlkYmE2ZElrclUyYWIyWWN4KzRycnV1aGNJREFBREFUb0tFSlFBQUFKcU50ZmFabU0rSnprZiszNFpDb1pkYk5qb0FBQURzREVoWUFnQUFvTm1FUXFHNTF0cnZHbEYxYlRBWS9FOExoQVFBQUlDZERBbExBQUFBTkp0QUlGQm1qSmtkWHJNeWJwUmw1TE14UnNhWTRsQW90RFpsZ1FJQUFLRFZJbUVKQUFDQVpsTmFXbHBoclowanFhYWVhb0ZRS0RSLzBhSkZaUzBZR2dBQUFIWVM3QktPWnVYMWVoY2FZd2FHRHpmNi9mN3NGSWZVYlBMejh5OXhIT2MrYTIxYlNRKzdybnQzcW1QYVhmbDh2bkdTcm9rY2gwSWhiMUZSVVZGcW93SUFoRmxyYmFHa255WHRtYVJDdWVNNG4wb0t0WHg0QUFBQWFPMUlXS2FZeitkN1JkSzVzV1hCWVBEbzR1TGlqMU1YRldycjFhdFhXOGR4SHBmVUpqekY3YTc4L1B5SnJUbEpWbEJRMENrVUNuMXJqR212Ylg4Y1h1VzY3dmphOVhKemMvdWxwYVV0amkyejFzNXlYZmZJbG94M1YrSDFlbzh4eGt5UEtScmc5L3UvVEdGSUFORGl5c3ZMRjNUbzBPR0hTTUl5d2VZNzZ6WnQyalFuSmNFQkFBQ2cxV05LZUFyMTdkdTNvNlRUYXBkN1BKNExVeFBSN3MzcjlRN3dlcjAzZWIzZWwycWYyM1BQUFFPU0tpUEhkdHRmWGhVdEhtUVRXR3N2aTBsV2xnV0R3UmNTMWZONFBCY25LQjZSbjUrZnM4T0QzRFdOalh5dzFuN1lITW5LQVFNR3RQZDZ2YWQ1dmQ1LyszeStNMzl4aEFDd2d5MWJ0bXlUcEJtUmRTeGpoZGV2ZkQ5Y0J3QUFBS2lEaEdVS3RXL2YvaHhKYlJPY09xdFhyMTZKeXJHRGVMM2VPY2FZUmNhWWYwbzZwdmI1d3NMQ0dtdnQ2UENhWEs0eDVqZEZSVVZMVXhOdG96aXhVNllsUFZWU1VwSW93ZW9ZWXk2b1hXaU1NWTdqbkw5alE5ejE1T2JtOXBGMFN1VFlHUFBRTCszVDUvT2RrcEdSOFpNeFpySXg1aXByYmNMcGxRRFEydFRVMUx5YzdGeFZWZFV6TFJzTkFBQUFkaVlrTEZQSWNaellrVzMvaWZuY29YdjM3blZHWG1MSE1jWjBiNmlPNjdyVFhkYzl6Ty8zKy94K2Y2ditROHZuODUwc2FYOXRHK1VYQ2dhRGp5U3E1L1Y2ajVMVU82Ym84NWpQZFJLWnFKL0g0N25XR0JQNTcrclhmci8vL1dib050c1lrOTRNL1FCQWkxcTRjT0Y4YSszUzJGR1d4aGhaYXhjdFdyU29PS1hCQVFBQW9GVWpZWmtpZ3djUDNzOWFlMWhNMFRPeFU0NGxNUzI4OFZpTHRSWnJiWFJhc2pIbTdaS1NraFZKcWw0VTAyYUZwS2t4NXc3eWVyMEg3OUJBZHlHNXVibFpraTZMSElkQ29ZZlpUQUlBOUhUdEFtdnRoTlNFQWdBQWdKMEZpWjRVYWRPbXpVV1NJa01PZ3NhWWlhRlE2QlJqektuaHN1TzlYbTgzMTNYWDFkT040L1A1enJEVy90b1lNMVJTZDBrZWErMWFTZitwcWFtNVp1SENoVC9HTnNqTnplM2w4WGl1bG5Tc3BQMk5NWjBrYlpHMHpGcjdpT3U2VDhYV0h6Um9VTy8wOVBTYkpaMGdhVjlyYlVEUzE1TGUyYnAxNi84dFhyejRwNmJlZTFQNzlQbDgvNUYwU09UWTcvZTM4Zmw4VjFwcnh4cGo5cmZXL3EvcnVuOE8xejNVV251R01XYTR0YmFmTVdhUDhQMTlHUXFGM2lnckt4dTNjdVhLeXBpKzYrd0NZSXpaTTZiOGE3L2YzMWVOM0FFOUp5Y25NenM3KzBKanpKbkdHSytrTHBLMlNsb2w2U05Kai9qOS9tVzEyeVc2eDl6YzNBS1B4M09IcEdHU09rbjYybHI3ZEZGUjBRUDFKY0o4UGwvLzhQY3JiZHZFS2VHMDVIQ0M3VmN4UmU4RUFvRzMwOUxTL2llbTdFSko4eFBkNXg1NzdMRTFjbXl0L2N4MTNjUHo4L1BIR0dPdU1jWU1zdFo2SkJVYlkrNzMrLzN2Sm9xaG9LQ2dVekFZdk5VWU05b1kwOGRhdTFYU1hHdnQvMG82M1hHY095TjFRNkhRVVVWRlJUT1QzWGNDeHV2MW5tdU11VlNTTC93TWY3TFdmbTZNZWRUdjkwOUwxTWpyOVI1cmpMbmNXbnVvcEwyTU1VRko2NjIxUlpMKzRycnUzRVR0UEI3UFJjYVl5RHV4dWJ5OFBORW8zRWJINVBQNS9sZlMvOVRwd0poSGZUN2ZvK0hEQy8xKy80dTE0ai9ZR0hPRnBCR1Nlb2FYbmRob3JWMWdyYjJ6cUtpSVRTNEF0SmlhbXBySmJkcTArWU14SnN0YUsydHRoVEhtZzFUSEJRQUFnTmFORVphcEV6dUM4cFBDd3NMMWt0NklLVXVUZEY2eXhubDVlVDI5WHUrbmt0NDB4cHdsYVI5Sm1lRmRySHNhWTM3VnBrMmIyS20rOG5xOVYzazhubVhHbU51Tk1VUEN5VHlQcEE2U3ZNYVl1TTA4ZkQ3ZjZQVDA5TVdTcnBmVVQxS21NYWE5TVNiUEdQT0h0bTNiRnVmbDVRMnNFMXc5bXFOUHI5YzdWdEk0WTh5QjRmaWxiUWs0bjZTNXhwamJKSTBJVC9OT2s5UlIwaUdPNC95OWMrZk9zd29LQ3RvMUplWW0zRnR1NTg2ZFN4ekhlZHdZYzZLa3ZTUzFDVjkvc0tRYkpKVjZ2ZDdyR3RIWHI5TFMwbVliWTA0enhuUXp4cVFiWS9vN2p2TjNyOWY3ci9yYVdtdGorMStRYk1kNWo4ZnpLMk5NVnVUWUdQTkdTVW1KWDlMeW1Hcm5OZllmTnZMejh4OXdIT2NsWTh4d1NSMk5NVm5oeFBIYlhxLzNWN1hyKzN5K3ZxRlFxTmh4bkR1Tk1mM0Q3MEpuWTh4Snhwalp4cGdSamJsdUluMzc5dTNvOC9tbUdtTmVsblNjcEs3aDcySXZZOHpwa3FiNmZMNy9TeERUSThhWUR5V2RhNHpaMXhpVElhbWRwSDNDMzBWQlBaZTlOdkxCV3Z0YzdjMGt0amVtSnR4emhzL25lOXdZTTAvU2J5VWRGUDdaVHBQVXhSZ3pVdEx3N2UwZkFMYUhNV2FOcEhuNjcyWTdDNnVxcXI1TmRWd0FBQUJvM1VoWXBvRFA1eHNoYWIvSXNiWDJEVzFiMDNLeXRiWTZwbXJDYWVINStmblpIbzluZWpneEZHV3RyWkswMmxwYlovU2QxK3Y5blRIbTMrRUVUS3cxa2pZbXFIK2twRmZEeVpwSXZjZXR0UzlZYXl1MDdRK1BubzdqVEJvd1lFQ2oxdGRycmo2Tk1YZnJ2enQxUjNrOEhpZGNYaTFwdHJYMmFXdnRVOWJhcFRGdGh3U0R3VHRpbnRsbjF0clBhazNIcjRrcHJ6TzZNSkdDZ29KOXJMVWZHbU1PaUMyMzFuNGYvbDRpMmhoakhzclB6NytrZ1M2ZnR0WjZ3dTFyZjUvWERobzBxSGVpUmdVRkJaMWlwM21IcHlVblpJeUpYVU4xamQvdi95ejgrYzJZT3QzejgvT1BheUJXR1dPOGp1UGNHSDcyYTJxZE01THVqeTNyMjdkdmhyVjJrakZtMzBoWitQdjhSbEpsT0VGN1JFUFhUY0xwMkxIamErR2tZS1R2RDYyMTQ2eTFzZC9uOVQ2Zjc5TElnYy9uTzFYUzFUSG5mN0xXUG0rdGZWclNqRnJmWTV6d3FNd0JrZnRJOE55YkhKTzE5cHZ3ZS9oVnJiNitqcnlmd1dCd2JhU3dZOGVPejRVVGxWSGhkMmQxZmJFRHdJNjBZTUdDelpJK3RmOVYxTFp0MnliUHpnQUFBTUR1aFlSbENsaHJZOWNORE5YVTFFelV0cDJvTjRhbkRVdmg1RnB1Ym02LzJ1Mk5NWGVGUjA5RitsaGhyVDNKZGQwc3Y5Ky96NFlORzdKQ29kQnZIY2Zab0cxVHNQY003MzRkRzhPajF0cnVmcisvaDkvdno3YldEZ3lGUXBQRHB4MUovNDRaV2Jla3BxWm1nTi92djlKMTNZc2tqWXdrQzQweGZkUFQwODlxeEcwM1c1L1cya3hyN2VWVlZWVWROMjNhMUNrUUNFelF0dVRjVmtuM09JN1QwKy8zajNCZDl6ZXU2MTd1dXU0QVNXN004eHNUK2V5Njd1R3U2eDR1NmJ1WS9uK09sUHY5L3FTalhHdkZkRit0alh1bVZWWlc5bkJkdDZmcnVsblcycXRpRTQrTzQveWpYNzkrSGVycGNyWGpPQWU0cnRzem5OeU9qbm8weGpqcDZlbkhKbW9VQ29WK0V4azFhYTM5ZWYzNjlTOG1xamRvMEtEZTF0cVJNVVVUSTlQTWc4Rmc3RWhmR1dNYXM1NXFPMG1UcXFxcXV2ajkvaDdobmRacll2bzRJTHlEdHJRdHVYWkp6UFI2U1ZvU0RBYjcrLzMrZlkweEhVT2gwTjhhY2MyRXZGN3ZPWktPanh4YmE2OTJYZmM0MTNXdmMxMTNxTFgyN1poenQ4YzBqZHNkUGhBSUhPZTY3c1d1Ni83RzcvY2ZVMTFkdmJjeFprcVN5NDZOK1R5MXVMZzRMc200UFRHNXJ2dTA2N3FIRzJQK0ZOdVh0Zllma2ZlenVMajRBLzAzMlhwdVRKMEthKzMxR3pac3lQTDcvZnU0cnR2T1dqdktjWnlGalg2UUFOQThBcUZRNkN0alRLV2tha2xmRlJZVzFqU2lIUUFBQUhaakpDeGJXRTVPVHFZeDV1eVlvdG0xMXBtTVN4WjVQSjdhT3pWN1lqZjJrTFRWY1p5UnJ1dE9rUlNVcEpVclYxWVdGUlU5V1ZoWStMVzJyWmQ1UWN5b1JrbDZ4SFhkcTJQWHgzUmR0N1NvcU9nSmJSdkJlV2hrdEppMkpUL3VXYkJnd1lhWXV2TWxyWXdjRzJPT2F1aSttN25Qdjd1dSsxUnBhV241c21YTE5pMVlzR0M1SkJVWEZ5L3krLzMvRzU1ZUwvMTNHdTRBU2RGMUk0MHhmWEp5Y2pJYmlybXhDZ29LMmxscm93bFdhKzNQeHBoelMwdExJeU1OZzY3cmpnOVBCWTdvMHE1ZHUvcEdMbDRmK2Y1YzExMWxyYTA5VlhqZkJHMGNZOHcxTWNkUGZQdnR0MXNUMUZONmV2cUZNYnRaeHlVcGk0dUx2d2lQZEpTMlBhL1RHMGl1U3RMV3FxcXEzNVNXbHBacjJ4cWNNNnkxNzhRRjV6aXhNWjhiZTg1YWUwMUpTY2tTYlV2YzF4UVZGZDFtclUyNFZtUWpSSDgrckxWZnVhNzdhTXc1VzJzRTZRRjVlWGs5dzNYanBuQ25wYVZkZDlCQkIzV0pIQzlhdE9qbnlIY1NhL0Rnd2Z0Sk9qbW16MFJyaG01WFRFMXdSYTNqUzF6WGZTaG12ZGFRNjdyVC9YNy8xQVJ0QVdCSCs5aGErNjJrOVZWVlZXODBvajRBQUFCMmMyeTYwOEk2ZCs1OFJuaWpqWWk0WDl5cnE2c25aV1JrUEJiejNWd2c2ZTV3VWtNK24yK2dwTmpOWHQ0dExDejhSdlV3eHNUdVJpNXI3YjhicUg5b3JlTUpQcCt2dmgwOTk2NnZ2K2J1MHhpVHRGMTRYY1RmaHRjL2pHeTZVMGZIamgwNzFwb0d2dDJDd2VCQXgzR2lVKzJOTVIrRlI4dlc5cEdrODJPT2MyTVRWYkdNTWYrcFZWUmE2emlyMXJHOFh1OHBNVXNOQkIzSHFlOTdqbzZhdE5hdUt5NHVuaFY3TWhRS3ZlazR6bzNodzdadDI3YjlsYVJuazNWbXJWMnlhTkdpbnhQRVBEcEp6TkcxSUsyMUcxelgvVWgxZlJMZWNLaEpZdDgxWTh5QmlUWldxbFYvNy9BSTI3ZXR0WGZHSkhJdmFkdTI3YSs5WHU5VVk4eHpmcjkvY3FMTmpqd2V6N1V4YlpZazJzem5GOFRVS05iYXc3Yk52SmVzdFd0ZDEwMzRYZ0ZBS2hRWEYzL245WHJuVzJzelMwdEw2LzJkQlFBQUFCQUp5NVM0S1BiQUdQT1F6K2RMdUl0eitIeU96K2M3M08vM2Y2cHRpYVE5SGVlL0EyTkRvVkNEQzlkYmEvZU1KRE1rYWZQbXpRMjE2ZHBRbjdYVVhoZHpoL1laQ0FRUy9yRVRYdnZ2TWNkeDJrVEtyTFhXR0JNWndicFhUQi9OTnJyWWNaemFTZEh2RTlVTGhVSnJZNzg3U2UyVDlWbFlXRmdSZTJ5TWlUdTIxcG82aldLbUpWdHJKL245L29UUEtTOHZiMmpza2dMR21HNCtueStRTEJadHU4Y0w2MHRZU3Fwb3FNeHhIS050STFMYldHczd4bHgvZFJQNnJGZDQ3ZE9HUm9QR3NkWm1LRHpLTnorVmFZWVdBQUFnQUVsRVFWUS8vM2VTSGpER3RBL0hsaUhwZEVtbiszeStFbVBNNk5oUmxybTV1Vm5oSGI4anhrWCtjYUU1WW1xTThQUHNIRGsyeG54WE93YnMrckp6Y3JJN3BIY1k2VEdlUktPdmdaU3JxQTV0VnNpVzUvVEx2ejdWc1FESldCdXFDQVRNck8rV0Y5ZGVQeG9BQUxRd0VwWXRhTUNBQVhzWll4cmN3Q1NCQ3lSOXFtMUpuN2hSZ1k3ajlFbmFLaXk4YmxSVWh3NGQra2dxcnFkSjNEUmlhKzBmcmJWdTh1cGFXOCs1WnUrenBLU2t6Z1lpWHE5M1gwbVBoWGRkbHJWMnFyWDI3dkx5OHBKbHk1WlZlYjNldTQweDl6UWl6aWF6MW02S1RRaGJhN3NucVJvM2F0UmF1ejVKdlNiemVyMERqREhSTlJpTk1ROG1xK3Z4ZUM1T2RpNFphKzNJM056Y1hpVWxKYjk0WjlmQ3dzS2cxK3UxNXI4UHJYT1NxcjJhMm5kcGFXbE5PUG1hcHZEMGEydnRiZlcxQ1FRQzBkR3JSVVZGVHh4MDBFRVRNek16THpYR25HdU1PVGltYXE2MTlyWFkwYUdPNDF4c2pJbU1lTjVVV1ZsWko2bjdTMk5xU0dGaFlhQlcvdzMrTndHN25nNFpIWTcwR09jUll4b2U4UTZrUW5WUU1zYVJZVEVpdEdMR21xcTBkRDJwbkp4YjlOOWxWUUFBUUFxUXNHeEJHUmtaNTRmWG9KVENHMlBVVGliRzZCSlQ3NXkrZmZ1T1hiWnNXWlV4NXN0UUtCU0tURUcxMWg2Ym41K2ZVMVJVdERKSlA3TFdMakxHSEIwNU5zYjhWdEsxOWRSZkhKdUEwN1pFenFRbTNHcUw5Rm5MaVpGa3BiWk4wNzY0cEtRa051blp2NEg0YkV4OGRhWmIxMmZ6NXMyTE9uYnNHSWo1ZVRveUp5Y25jMld0WDNTTk1TZlVPdjZpS2RkcHdIV1JEOWJhSXRkMVAwMVVLVHphTDNaekZtdU1xVDJWTzZKdFpPMVRZNHlUbHBZMlJ0SjJiNFlUSXhRZVZibFBPSVplZVhsNUE0dUxpeGZWaW5ON2t2dldXdnRWekhxcFBhdXJxNmRIMXRac2pNV0xGLzhrNlIrUy91SDFldk9NTWE5S2lteCs1Zk42dmZ1NnJydEsyNTVMN00vUjAwbXU4NHRpQ29WQ3R0YkkzTnJ2cDVYMHBhVEI0Wml5dlY3dldhN3JzazdjYnNRalR3N0pTclJtdFg4SEFGb2xZektNdFFQMmM1eU01YzIwZEJBQUFOZytKQ3hia0RFbWJqcTR0Zlo0MTNVL1MxVFg2L1hPaTR6dU1zWmtkK2pRNFJSSmJ4WVdGcTczK1h3ZlJuWWNEazlkZlRjL1AvL0tvcUtpT1pKc3YzNzlPclJyMSs2U1lERDRia2xKeVlyd21vK3hDYTJyZlQ3ZnhvcUtpcjhzV2JKa3N5VGo4L2w4a2c3MisvMlBCWVBCNmNhWWlzaHUwOGFZMy90OHZybTFOK3p3K1h6OUplWDYvZjVYRzdyM0hkRm5yV2NiTitYVzQvSDBqNHpTek12TE82N1dSa2VKMm0rTytkemU2L1dlNXJydTJ3VUZCWjJTckVjWnRXelpzazArbis4ZFNXZUcyKys5eHg1N1BKdVZsWFYxZUYxSGo5ZnJ2VHB5UG15NTR6aXprdmZhZVBuNStkbXhhMUltMmZSRmtwU1ptWGxLYkRKYzBrZCt2MzlVa241UGRoem4zWmlpQzVzcFlTbHI3WWZHbU4rRTR6VWVqK2U1L1B6OHM0cUtpbGIyNjlldlEwWkd4bmhqekhhTkZEVEdUSkkwSVB3NUt5TWo0N25CZ3dkZkhydkpVMDVPVG1ibnpwM0hTSG9uc3ZsVWZuNytHWTdqTFBUNy9kRU5tbHpYTGZiNWZCL0ZKQ3lqMC9IejgvTkhHV1A2aDh0Q2p1T01hKzZZVk92ZERCdWRrNVB6eU1xVks2djY5ZXZYZnNtU0padXR0Uk9NTWZmSDFIbmM2L1cyYzExM2dxU0FwTFR3OTFubDkvdW45dTNiTjZORGh3N2pKSjFnakZrUkNBU3VMaWtwWVFmeFhVVGYvZnNvYi9DZ1ZJY0JBRHVOdGV2VzZ6K2Z6MU5Ob040VmNnQUFRQXNpWWRsQzh2UHo4OE9ickVUOEVFNHdKbVNNZVYzU3dUSEhGMFEyYUFrR2d6Yzdqbk5ZekRwN0E0MHhzNzFlYjRXa01rbDdHMk9NNHppZmF0dU96Zi94K1h6UFNyb2tYTjlJdXFOZHUzYTNlNzNlNzhKVGNyT3N0Wk1sUGJaZ3dZSU5QcC92ZmtsL0RsOCtVOUlVbjgrMzJGcTdORnpXVDlLQjF0cm5KRFdZWE53UmZjWUtoVUtMYW8xQ20rYjFlbWVFTnpnYVZtc0VaUjNXV3I4eHhodFROTW5uODYwSjd4eDlVTktHLzczK2JjYVlvMkttQjUrYm5wNStqdGZyL1Y1UzEvQmFpQkZCU2RjVUZoYldOT1Vla3pIRy9DYVNDSmEwL3VlZmYzNDVXVjFyN1VXMW5rUFN6Vm1xcTZzL3pNaklLSXU1cDBGZXJ6ZlBkZDM2bGhOb2xGQW85Qy9IY1M0MHhxU0hpd29jeDFuaDlYcS9OOGJzR1I2SlhCTTdhcmF4akRIL3N0WmVGbG16MUJnenVrMmJOcU44UGwrUnRYWmRlRDFWbnpHbWZTZ1U2aU5wWGJqZUtaTGU4dmw4Zm10dGthUXFTWDJ0dGNmR2JHaFRHaG5ON0RqTzJKaHJ2cDlvQi9GZkdwTWsxZFRVdUczYXRJbE9vVGZHRE8vY3VmTzZ6cDA3Vnh0anJwZjBvdU00RDRWQ29Rc2pvemlOTVowbFBlZnorWjZVOUlPa0h1Rm5lYU9rcVIwNmRMaldHSE41K0JLOVBCN1A0NUtHTi9WWm8zVWFNWHlZN3JyOTFsU0hBUUE3amJtZnoxTlJ5UUxWYkc3MGhBd0FBTENEc1pKUUMzRWNwL2E2Z1JQcjJ4Z2pGQXE5Rm50c3JUMXA0TUNCZTJqYmJwdUxyTFduaGhNZFVjYVlMR05NVDVNZ00xZFpXWG1scEJkcjFUZkdtRjR4eWE0b3Y5OS9uN1cyOW9peGc0d3hwNGIvZDJCRDk5d1NmVVlVRlJWTnRkWkdFOERHbUF4anpJbkdtT0dTdmdtdmI1bFVNQmo4djloZHc4UFBzRWRqay9wRlJVVkxqVEVuV211ak96dUhuMi9QMkdTbHRiWThHQXlPcVQyeTlCZHdKRjBUT1FpRlFvL1Zub29lVVZCUTBOVVljMUpNTEtHYW1wcTNrblZjV2xwYUxXbHlyZUlMazFSdmt2RDA3NnVzdFhHN2JvZDN4L1pZYTRzbHhlMXk3amhPc0RGOUZ4WVdyZzhHZ3lkWmEyUFgyK3dnYVlReFpyUXg1b2hJc2o4Sm56SG1NbVBNVmNhWVVURS9UMnNralpHa3dZTUg3MmV0algyV1NkY00vYVV4TFZ5NGNIVjRsSFNVTWFhOU1TYTYyVk5oWWVHV21wcWFFeVQ1YXpWdkU1NTZYenZ4RzNkY0s2RU9BQUFBQUVCS2tiQnNHV25XMmwvSEZnU0R3YVFqMjdRdEFiYlNXanMvY215TVNVOVBUejgzNXZ6TTZ1cnFnNnkxZDF0cjUwbmFHRTcrYkpKVUdBcUY3cTJ1cm81T2JTMHRMYTMyKy8wWFdtdEhoVWN2cnJiV1ZvZEhzYTJXOUZhdHFjVFdkZDNySkIwaDZTVnI3Y3B3UXEvR1dydldXanZMV3ZzL29WRG96aVk4aHgzUlowVEljWnhSMXRvL1NWb3NxZEphKzUyMWRyempPQWNiWStyZEdLaWtwR1JoSUJBWUtXbWFwSTNoNTdMR1d2dEJZd1B3Ky8zLzJieDU4d0JyN2MzVzJsbVNmcElVc05hV1dXdm5XV3YvVkZWVmRVQnhjZkZyamVpdVVmTHo4MCtObVRvZHNOWSttcXh1S0JUNmRhMUUxZXlGQ3hmK21LeSt0aVhpWG84OU5zYU1pVjJIOVpkd1hmZHBTWWRiYTkrVzlKTzF0dHBhdTB6U2ZjRmc4TEJRS0JTWHpBd0VBaHVTOXhhdnVMallkUnhua0xYMi8xbHI1MWhyTjBnS1dtc3JKQzBKdjMrbkZ4VVZyWXE1dHdtU1hyVFdmaFYrQjRMVzJwK3R0WjlaYTI4UGhVTDlJNk5MMjdScGMxM01PcktscnV0TzN4RXhSVlJXVmw0V2ZyZS9EcitibTYyMVJZRkFJREk2T1pMWVBOUmEreHRyN1lmaGY5QUloRGU4V2lMcENXUE1PNUpVVlZVMVR0SmJrclpJV2hnSUJLNXU3TE1GQUFBQUFHQkhZd1YwWUNjV1hsOHhzcUhTcTM2Ly83d1VoOVJzdkY3dng4YVlrZUhEWUVWRlJlZndtcXNwTldEQWdQYVptWm5maHBjYmtMWDJLdGQxeDZjNkx1emVjdnJsWDI4Yy9aOGtYWHJoR0thRUEwQVR6UDE4bm40MzlpWnQzbHd1YSszSFR2WG1NNWN2WDE3dkd1WUFBR0RIWW9RbHNKUEt5OHNiR0pPc1ZDZ1VTcnJaenM3RzUvTWRLdW5JeUxHMTl2UFdrS3pVdG8yTExvNUpWcFlGZzhFWFVoMFRBQUFBQUFDN0VqYmRBWFpTanVOMGtYU1B0aVhPTnRlM2lWTnI1UFY2M3pmR1BHR01lVGQyQXlLZnozZXF0ZmFwV211eC9pczFVZFpscmQxc2pMa25mTGlncEtTa0lyVVJBUUFBQUFDd2F5RmhDZXlrWE5lZEpXbFdxdVA0Qlh5U0pscHJ0NFIzaTYrU3RMK2s3ckc1U212dEs2N3J2cEhTU0dPNHJ2dDhxbU1BQUFBQUFHQlhSc0lTUUtxMUMrL01IVmRvcmJXU3hsVlZWZDJTc3NnQUFBQUFBRUNMSTJFSklDV01NWGRMR20ydEhTU3BXM2pYN1RKSlgxdHJaenVPODJSaFllSGlWTWNKQUFBQUFBQmFGcHZ1QUVnSnY5Ly91Ti92UDhGMTNWNnU2MmI0L2Y0MmZyKy9tOS92UDlSMTNWdElWZ0tJZU9DQkIzVFlZWWZwc2NjZVMzVW9hRWFISFhhWUNnb0tORzNhdExqeTY2Ky9YZ1VGQmJyMzNudFRGdHZPNExISEhsTkJRWUV1dU9DQ1p1dnp3dzgvMUpGSEhxbnJycnRPZ1VDZzJmb0ZBQUJvS2hLV0FBRGdGeHMxYXBRS0NncFVVRkNncDU1NnFrbHRKMDZjR0cwN2V2VG9PdWNuVDU2c3lzcEtUWjQ4dVJrakJobzJhZElrRlJRVTZQTExMMDlhWjk2OGVkSDM5My8rNTM5YU5MN21OblhxVkpXWGwydk9uRGxhczJaTnFzTUJBQUM3TVJLV0FBQ2dXYjMyMm11TkhwMWxyZFdFQ1JQcXJYUEREVGZJNi9YcWhodHVhS1lJRVFnRU5IZnVYTjEzMzMycXJLeE1kVGl0MXF1dnZpcEpPdSs4ODVMV2lVMmtUNTgrWFJVVkZTMFMyNDV3OGNVWGE4aVFJYnJzc3N2VXExZXZWSWNEQUFCMll5UXNBUUJJZ1Y2OWVyVWRQSGp3UVpKTUk2cnZOTnEyYmF2MTY5ZHIrdlRwamFvL1o4NGNyVml4UW0zYnRrMWE1OHd6ejlTVFR6NnA0NDQ3cmhrajNiMHRXTEJBMTE1N3JkNTg4MDJGUXFGVWg5TXF1YTZycjc3NlN0MjdkOWZJa1NNVDFpa3ZMOWVNR1RNa1NUMTc5bFJsWldXZEtlNDdrOXpjWEkwZlAxN1hYSE5OcWtNQkFBQzdPUktXQUFDa3dCNTc3TkdsVFpzMkM3eGU3NXo4L1B5ckJ3OGV2TjkrKyszWGFXZFBZUGJ2MzErUzlQTExMemVxL2tzdnZSVFhEbWd0SXFNcnp6cnJMS1dsSmQ2bmNzcVVLYXFxcXRJQkJ4d1FUV3F5ZEFFQUFNQXZSOElTQUlBVU1NWllTV25HbUVPTk1lUFMwdExtZGVyVTZRMnYxL3UvUHAvdmxOemMzTzZwam5GN0hISEVFWktraFFzWGFzR0NCZlhXWGJac21UNy8vSE5sWm1acXlKQWhMUlJoWW13dzBuaTd5ck1LaFVKSlI1ZXVXN2RPTTJiTVVKczJiWFRtbVdjbTdTT1NuRHp4eEJOMTRva25TdUYzZi9ueTVVMk94MXFyWUREWTVIWUFBQUM3b3NUL1hBd0FBSFlvYTIxMEpLVXh4a2phUTlLeGtvNlN0TUhqOGF6emVyMmZTSHFscXFwcWJtbHBhWFZxSTI2Y25qMTc2dkRERDlmczJiTTFZY0lFM1gvLy9VbnJSa1pYbm5iYWFXclRwazNTZXRkZmY3MW16NTZ0MGFOSDY4NDc3MHhZNTVOUFB0RTc3N3lqQlFzV3FLeXNURmxaV2VyZHU3ZEdqeDZ0MDA4L1haSlVXbHFxQ3krOFVKSTBiZG8wTFZxMFNPUEhqOWZ5NWN1Vm01dXJKNTU0SXRyZnhvMGI5ZHBycituVFR6L1ZxbFdyVkZsWnFlenNiQTBhTkVobm5ubW1Eai84OEhxZlEyUGlpUWdFQW5ydnZmZjB3UWNmYU1tU0pkcThlYlBhdFd1bnZuMzc2cmpqanRNWlo1eVI4UGtjZHRoaHFxeXMxSDMzM2Fjamp6eFN6enp6akQ3NDRBUDk4TU1QeXNySzB2RGh3M1hOTmRkb3I3MzJpclo1L3ZubjllQ0REOGIxTTJMRWlPam5oeDkrV01PSEQyL1NzOXJlK0xkWFZWV1ZYbjMxVlUyYk5rMHJWNjZVSk9YazVPajQ0NC9YZWVlZHAvVDA5TGo2c2UvUDJMRmo5Y0FERDJqV3JGa3FLeXZUWTQ4OXBvTVBQcmpPTlY1Ly9YVUZnMEdkY01JSjJtT1BQUkxHc1hUcFVuMzU1WmN5eHVqRUUwOVU5KzdkdGQ5KysybjU4dVdhTkdtU2JycnBwb1R0SXQvQnZ2dnVxemZmZkZQUFB2dXMzbmpqRGExWnMwWlhYSEdGcnJ6eXltamQxYXRYNittbm45WVhYM3loOWV2WHExT25UanJra0VOMDlkVlhKMzAra2Y0UE9PQUF2ZkxLS3ducm5IZmVlVnE2ZEdtZDY4WEdObkhpeExnMjIvTyt4V3JwOXdRQUFPemNTRmdDQUpBQzRSR1dzdGJLR0NOcmJlU1VSMUpYU1YyTk1mMGwvUzRqSTJPRjErdDlVZEtiMWRYVnF4Y3RXclJaVWsxS2J5QUphNjNHakJtajJiTm42Nk9QUHRMYXRXdlZ2WHZkd2FJLy8veXpwa3laSW9XVEp4OSsrT0YyWGEraW9rSjMzbm1uUHYzMFUwbFNXbHFhOXRoakQ1V1ZsV25od29YeWVEeDFFb1FLNyt4ODk5MTNLeXNyUzkyN2Q1Zkg0NG1lS3l3czFPOS8vM3VWbFpWSmtqcDA2S0E5OXRoRFAvMzBrMmJPbkttWk0yZnFsRk5PMGQxMzN4M1hibnZpK2ZISEgzWFRUVGRwOGVMRmtxVE16RXgxN2RwVkd6WnNrTi92bDkvdjErVEprL1hnZ3crcVM1Y3VTWi9CSlpkY29xVkxsNnByMTY2eTFxcXNyRXp2di8rKzVzK2ZyNWRmZmxuWjJkbVNwSTRkTzZwWHIxNnFxcXJTdW5YcnBIQ1NlVnZPWEFuWEVxM3ZXVFZIL0UyeGR1MWFYWHZ0dGZyNjY2OGxTZDI2ZFZNZ0VORGl4WXUxZVBGaWZmenh4M3IwMFVlVm1abVpzUDB0dDl5aStmUG5xMmZQbmtsSGl0YlUxRVNUZGVlZWUyN1NXQ0tqSzRjTUdSSjl4MDgrK1dROS9QRERldSs5OXpSMjdOaWtVOGtqbm5qaUNUMzIyR1BxMXEyYnVuYnRHbmR1NXN5WnV2MzIyMVZkdmUzZktycDA2YUl0Vzdiby9mZmYxNXc1YytJU3pTMnBLZTliUkV1L0p3QUFZT2ZYS2hPV2d3WU42cDJXbHJaL3F1TUFBR0JIQ1lWQ2NkbUpTTUlvSm5FWis3bVBNZVl1U2Jla3A2Y3Z5cy9QLzl4YXU4QnhuRTlkMXkxdDBjQWJZSzNWSVljY29yNTkrMnJac21WNjdiWFhkTzIxMTlhcDk5cHJyNm1tcGthSEgzNjQ5dDEzMysyKzF1MjMzNjdQUHZ0TW1abVp1djc2NjNYS0thZW9YYnQyQ29WQ1dyeDRzZjd6bi84a2JEdHUzRGhkY3NrbHV2TEtLNVdXbHFieThuSkowcXBWcTNURERUZG95NVl0R2p4NHNHNjc3YmJvK3BybDVlV2FNR0dDSG4vOGNiMzc3cnZxMGFPSGZ2ZTczMjEzUEZWVlZicisrdXVqaVovYmI3OWRoeDkrdU5MUzBoUUlCRFJqeGd6ZGQ5OTkrdkxMTC9YLy90Ly9peHZWR091UlJ4NVJUazZPSmsyYXBONjlleXNRQ09qVlYxL1ZBdzg4b0xWcjErclpaNStON3JCK3hobG42SXd6enBEcnVycjg4c3NsU2ErODhvcmF0V3VYOURrbmUxYk5GWDlqMWRUVTZNWWJiOVRYWDMrdC92Mzc2NTU3N3RIKysyLzdkYkc0dUZpMzNYYWJTa3BLOU1namoram1tMit1MDM3T25Ea3l4dWoxMTEvWGZ2dnRwMEFnb0pxYXVubi9Eejc0UUJzMmJOQ2dRWU0wY09EQXBMRzgvLzc3VWpoSkdYSFNTU2RwM0xoeEtpc3IwNnhaczNUMDBVY252WitOR3pkcXdvUUorc2MvL3FHampqcEtDcjlqa3JSaXhRcmRjY2NkcXE2dTFwQWhRM1RISFhkb24zMzJrYlZXUlVWRit0T2YvcVIzM25tbnljK3dPVFRsZlZNSzNoTUFBTEJyYUhVSnkvejgvQnhqekRQR21JTlNIUXNBQUR0UXduV2tFeVV1OWQrUm1HMk5NUWRMS25BY3A5SmErNlBYNjExUVdXTTNWQWFzWkZyUGZqMWp4b3pSSC8vNFIwMmNPRkdYWDM1NTNJaTNxcW9xdmY3NjY5RjYyMnY2OU9uNjdMUFBaSXpSQXc4OG9FTU9PU1I2em5FY0RSZ3dRQU1HREVqWXRudjM3bkU3SWJkdjMxNEtUNG5lc21XTGNuSnlOSDc4K0xpNDI3ZHZyeXV1dUVLQlFFQlBQZldVWG5qaEJaMTMzbm5SMFdSTmplZXR0OTdTMHFWTGxaNmVya2NmZlZUNzdiZGY5RnhhV3BxT08rNDRaV2RuNjZxcnJwTGY3OWRubjMybXd3NDdyTTY5aEVJaFBmREFBK3JVcVZPMDdmbm5uNis1YytkcTd0eTUrdlRUVCtNU1NFMlY3RmsxVi95Tk5XblNKQzFldkZoZHVuVFJ3dzgvck02ZE8wZlA1ZVhsNmRaYmI5WHZmLzk3VFp3NFVkZGNjMDJkVVpacjFxelJJNDg4RW8wekxTMHQ0UWpJeURUcStrWlh6cHc1VXhzM2JsUm1abVpjVXJKNzkrNGFNbVNJdnZqaUMwMmVQTG5laEdWWldaa3V1K3l5YUxKU01jLzIzLy8rdDZxcXFyVGZmdnZwb1ljZWlrNXpOOGJJNi9YcThjY2YxNjkrOWF0b2dyTWxOZlY5YStuM0JBQUE3QnBhWGNKU1VvNHg1aUJyYlhkSld5VHRHaXU3QXdBUXc1aW1aeGNqMDhmRDBvd3g3YTIxUFl6UlZpc3IwNG8yR0QveHhCUDEwRU1QcWF5c1RGT21USW5idU9UOTk5OVhXVm1aOXQ5Ly83aWtYbE5ObWpSSmtqUnk1TWdtOTNQMjJXZlhLZHV5WlV0MEt2ZWxsMTZhZEZyeEJSZGNvR2VlZVVhVmxaWDYvUFBQZGZ6eHgyOVhQRk9uVHBVa25YRENDWEZKbkZoRGh3NVZ2Mzc5dEdUSkVzMmNPVE5oSXVlMDAwNkxKbzlpSFhIRUVabzdkNjYrKys2N0JtT3BUNkpuMVp6eE45Wjc3NzBuU1RyOTlOUGprcFVSdzRZTmt5UlZWbGJxeXkrL2xOZnJqVHZmcTFjdkhYcm9vZlZlWStIQ2hTb3RMZFVlZSt5aFVhTkdKYTBYbVE1KzlORkgxeG1kZXNvcHAraUxMNzdRbkRsenRHN2RPblhyMWkxcFAyZWRkVmFkc3NyS1NzMmFOVXVTZE9HRkY5WlprMU9TdW5idHFsR2pSdW10dDk2cTkzNTJoS2ErYnkzOW5nQUFnRjFEYTB4WVJwUlphLzhrcVNqVmdRQUEwTnhDb1ZEWHRMUzAxMnVYMXg1WkdSRmU1N0xhV3J0VTB1ZlcydUpnTURpN3BLU2tLS2RmL25YR2NjNXBpYmdiS3owOVhXZWZmYmFlZU9JSnZmenl5M0VKeXdrVEpraVNmdjNyWC8raWF4UVhGMHZoelVDYXFrK2ZQblhLbGkxYkZsM1hzS0NnSUduYmpoMDdxbmZ2M2xxMWFwVldyRml4M2ZGOCtlV1hraVNmejFkdnZZRURCMnJKa2lWeDEycm9YaFJlMzFIaDZjdkJZTERPZXB1Tmxhei81b3Evc1NMWG16WnRtdWJPblp1d1RtUTkySjkrK3FuT3VXVDNFZXZWVjErVkpJMGVQVHJwQmpBLy92aGpkR3IvU1NlZFZPZjgwVWNmcmZ2dnYxOWJ0MjdWTysrOG84c3V1eXhoUCszYXRkT2VlKzVacDd5eDcyR2l0aTJocWU5YlM3OG5BQUJnMTlCcUU1YkdtR3ByYlZGUlVkSE1WTWNDQUVCenk4M043UlY3bkNoUkdUTTlmSzIxOXExZ01EakpjWnpGb1ZCb1hVbEpTVVhMUmJ0OXpqNzdiRDM3N0xQNit1dXY5Y1VYWDJqbzBLR2FNMmVPbGk5ZnJ1enM3SVRKbnNhcXJLelUxcTFicGZCb3M2WksxR2JUcGszUno0bEdrTVhxMEtHREZONkFaSHZpcWF5c2pDYWxhbTlRa3V4YVc3WnNTWGcrMFVZNWtwU1JrUkg5bkN3UjNoaUo3cWM1NDIrTXJWdTNScS8zM1hmZk5UaHFOTEpSVGF5R3ZwZWZmLzVaSDN6d2dUd2VUOEtSanhIdnZQTk85SGttV3A4MTF0dHZ2NTAwWVpsc2M1bklaaytTRW80a2pkaU9RZHJOb2ludlcwdS9Kd0FBWU5mUmFoT1dBQURzeWlLN2hFZEdoTVVrSjYya0NtUE1KbXZ0WEd2dGkydlhydjNnKysrLzMrbitpdS9TcFl1T1AvNTR2ZnZ1dTNyNTVaYzFkT2pRNlBxQW8wZVBqa3R3TkZYczZMZnRXY2N2VWJJbmRtcnY1czJiNjkySVp2UG16Vko0dE9YMnhKT1JrU0hIY1JRS2hhSjlOZlphTFMzUnMycnArRE15TXFJL0svZmZmNytPTys2NEp2ZlJVSUx2elRmZlZDQVEwS2hSbzVKTzQ3Ylc2dTIzMzI3ME5WZXZYaTIvMzU5d2RLSGpKRnpHTnU1ZDJycDFhOUwzc0txcUttRjU1RDRUYlNqVVVOdm10ak85NXdBQW9IVkovSnNTQUFCb1NkWmFXMmF0bldtdC9Vc29GTHJJV2p2RWRkMnppb3FLSnUyTXljcUk4ODgvWDVJMGUvWnNMVnEwU0hQbXpGRmFXbHE5RzVvMGhzZmpVZS9ldlNWSmZyKy9XV0tOWFYvUGRkMms5VFp0MnFUVnExZExVblFIOGFiR1k0eUpYcSsrYTBsU2FXbHAzTFZhZzVhTzMzR2M2UE5kdkhqeGR2ZVRUQ0FRMEJ0dnZDRTFzTm5PL1Buem82TTdYM25sRlJVV0ZpYjgzN3g1ODZKVHRpUHJYVGJXM252dkhmMGNlWGFKSkRzWFNYQ3VYYnMyNGZsQUlLRHZ2LysrU1RGdHI1MzlQUWNBQUtsRHdoSUFnTlFKV0dzTEpkMWhyVDJxcHFibXZLS2lvcnVLaTR2ZmNsMjNaVElLTzlpQkJ4Nm9ndzgrV0tGUVNIZmVlYWVzdFJvMWF0UjJUZU91N2Roamo1WENtL2lzWExueUYvZVhuWjJ0b1VPSFNwS2VmdnJwcEtQUVhuNzVaWVZDSVhYdDJsVkRoZ3paN25naW93VGZmLzk5ZmZQTk53bnJ6SjgvUDVxZ08vSEVFN2ZqcmhLTDNWQW9kaXA4VTdSMC9DTkdqSkRDMDZ4anAwM1hWdC9Jd21SbXpKaWg5ZXZYNjhBREQ2eXpXVStzU1BLeFQ1OCtPdUNBQTVMV2N4d25lci9UcDArUExoM1FHTDE3OTFhUEhqMGtTUysrK0dMQzZmd0xGaXlJcnFOWjJ6Nzc3Q09GcDFiUG56Ky96dm5JU05LV2tzcjNIQUFBN0x4SVdBSUFrQUxyMXEzYkVBZ0V2SzdyRG5WZDl5OUZSVVZGQ3hjdS9GRlNNTld4TmJjeFk4Wkk0ZW14c2NlLzFBVVhYS0J1M2JxcHNySlNWMTU1cFdiTW1CRk54SVJDSWZuOWZvMGZQNzVKZlk0ZE8xWnQyclRSMTE5L3JhdXZ2bHBMbGl5Sm5pc3ZMOWRUVHoybEo1NTRRcEowODgwM3gwMXJiMm84NTU1N3JucjI3Qm10Lyttbm55b1kzUGIxQndJQlRaOCtYYmZlZXFzVTNrMzZ3QU1QL0VYUEsxYlBuajJqbnlNN1RRY0NnU1pOcjIvcCtNZU1HYU9zckN4dDJMQkJWMTk5dFJZdFdoUjNmdG15WmZyem4vK3NOOTk4czhsOVI1WXFxRzkwWlhsNXVXYk1tQ0UxTXFsMjZxbW5TdUYxSEtkTm05YWtlQzY2NkNJcG5NaTc2NjY3b3BzSWhVSWh6Wm8xU3pmY2NFUFNkVlp6YzNPajA2cnZ2ZmRlTFYyNlZBcFBaNTh4WTRZZWVlU1J1SVQxanBiSzl4d0FBT3k4V01NU0FJQVUrUDc3NzdkOC8vMzNDMU1kUjBzWU1XS0VldlhxcFcrLy9WWjVlWGthTUdCQXMvU2JuWjJ0aHg1NlNOZGZmNzNXcmwyclcyKzlWUmtaR2VyY3ViTTJiZHFrTFZ1Mk5MZ3pjVzM5Ky9mWFgvLzZWOTE1NTUwcUtpclNtREZqMUtsVEoyVm1abXI5K3ZVS0JvTnlIRWUzM0hKTG5YVVVteHBQKy9idDlmREREMnZzMkxINjl0dHZkY01OTnlnek0xUFoyZG5hc0dGRGRJVG5TU2VkcEZ0dXVhVlpubGxFeDQ0ZGRmVFJSMnZHakJsNjhza245ZnJycnlzUUNPZ3ZmL21MaGc4ZjNxZytXanIrdmZiYVMzLzk2MTkxeXkyM2FNbVNKYnJvb291VW5aMnRUcDA2YWNPR0RkR1JvbmZjY1VlVCtsMnlaSW1LaTR2VnNXTkhuWERDQ1VuclRaa3lKWHBQeHg5L2ZJUDk1dVRrYU1DQUFTb3RMZFhreVpNMWV2VG9Sc2QwOXRsbnE2aW9TTk9tVGRPVUtWTTBkZXBVZGV2V1RWdTJiRkY1ZWJtR0RSdW1BUU1HNkttbm5xclROaU1qUXpmZWVLUHV1ZWNlZmZQTk56cnZ2UFBVcVZNbkJZTkJsWmVYNitLTEw5YWNPWE9paWN3ZExaWHZPUUFBMkhtUnNBUUFBRHVVNHpnYU0yYU0vdmEzdnpYYjZNcUlBdzg4VUsrOTlwcGVlZVVWelp3NVU2dFdyZEtHRFJ2VXZYdDNIWFBNTVRybm5IT2EzT2VSUng2cE45NTRReE1tVE5DY09YUDB3dzgvYU92V3JlclJvNGVHRGgycU1XUEdxRStmUHMwU3o3Nzc3cXRYWG5sRnI3Lyt1bWJNbUtFVksxWm8vZnIxeXM3TzF2RGh3elY2OU9oR0p4Q2I2dTY3NzFaMmRyWm16NTZ0RFJzMmFPKzk5MDY2MlV3eUxSMy9zR0hEOVBycnIrdUZGMTdRbkRsenRIYnRXbFZVVktoTGx5NGFNbVNJVGpycEpJMGNPYkpKZlVaR1Y1NXh4aG4xamp5TVRBY2ZOR2lRZXZYcTFhaStUejMxVkpXV2xtcmh3b1Zhdm54NTNEcXA5VEhHNk05Ly9yTU9PZVFRVFp3NFVjdVdMZE9tVFp1MDc3Nzc2cFJUVHRHNTU1NnJKNTk4TW1uNzAwNDdUWjA2ZGRJTEw3eWd4WXNYcTZxcVNuMzY5TkU1NTV5ajAwNDdUWFBtekdsVUhNMGxsZTg1QUFEWU9kVy9YV0lLNU9mbmozUWM1MlZ0bS9ieTY2S2lvcG1wamdrQWdOWXNwMS8rOWNiUi8wblNwUmVPMFYyMzM1cnFrSUNkUWxsWm1VNDg4VVRWMU5UbzdiZmZqdHZ3QnJ1UHVaL1AwKy9HM3FUTm04dGxyZjNZcWQ1ODV2TGx5emVtT2k0QUFIWm5yR0VKQUFDQTNkS2tTWk5VWFYydEk0NDRnbVFsQUFCQUs4S1VjQUFBQU95V09uWHFwQ3V1dUVKSEhYVlVxa01CQUFCQURCS1dBQlhad1R3QUFDQUFTVVJCVlA0L2UzY2VGMFg5L3dIOE5jdXBvSUNDb21LaWFkNG5lWEZvbGttbVJtbUhtV21XNXBWWGFXVmFxV21XNVVIZjhxalVNalcwcjVZWWZCWE5DMFVSQlR3eFVRTkRSTUZZY09YY25mbjkwYzc4RnRqbEV0aGxmVDBmRHg3aXp2WGVtV0YyOWoyZnovdERSRVQwUUhydXVlZk1IUUlSRVJFUkdjRXU0VVJFUkVSRVJFUkVSR1F4bUxBa0lpSWlJaUlpSWlJaWk4R0VKUkVSRVJFUkVSRVJFVmtNSml5SmlJaUlpSWlJaUlqSVlqQmhTVVJFUkVSRVJFUkVSQmFEQ1VzaUlpSWlJaUlpSWlLeUdFeFlFaEVSRVJFUkVSRVJrY1d3TlhjQVJFUkVWSFV1WHJxTUh6ZUhtRHNNSXFKYTQ2L2taQlFVRkpvN0RDSWlJakxBaENVUkVaRVZpVGtkaTdnelo4MGRCaEZSclNHSklncTFXbk9IUVVSRVJBYVlzQ1FpSXFybFJFaDNWTUE5QVlLVEtJb29LQ2d3ZDBoRVJMV09KRWtTZ0Z0NWVYbHNia2xFUkdSbVRGZ1NFUkhWY2pxZGRFZ2xDSXNsb0syNVl5RXF6Z1k2cjNxT3RuNEFiUElLZEJmeVJOVVpjOGRFWkl3RWFIUVEvNXVhbXBwcjdsaUlpSWdlZEV4WUVoRVIxWEkzcnB4TkFiRE0yOXZiM3R5eEVCWG42T1EwUXhBd0VBQWM3VldwZVdyMVpIUEhSR1JNY2xKREhYQ2FyU3VKaUlnc0FCT1dSRVJFMWtGTVNrcktNM2NRUk1WMTZ0UkpLUTRvQ0FMUFU3SmdTZVlPZ0lpSWlQUlU1ZzZBaUlpSWlJaUlpSWlJU01hRUpSRVJFUkVSRVJFUkVWa01KaXlKaUlpSWlJaUlpSWpJWWpCaFNVUkVSRVJFUkVSRVJCYURDVXNpSWlJaUlpSWlJaUt5R0V4WUVoRVJFUkVSRVJFUmtjVmd3cEtJaUlpSWlJaUlpSWdzQmhPV1JFUkVSRVJFUkVSRVpER1lzQ1FpSWlJaUlpSWlJaUtMd1lRbEVSRVJFUkVSRVJFUldRd21MSW1JaUlpSWlJaUlpTWhpTUdGSlJFUkVSRVJFUkVSRUZvTUpTeUlpSWlJaUlpSWlJcklZVEZnU0VSRVJFUkVSRVJHUnhXRENrb2lJaUlpSWlJaUlpQ3dHRTVaRVJFUkVSRVJFUkVSa01aaXdKQ0lpSWlJaUlpSWlJb3ZCaENVUkVSRVJFUkVSRVJGWkRDWXNpWWlJaUlpSWlJaUl5R0l3WVVsRVJFUkVSRVJFUkVRV2d3bExJaUlpSWlJaUlpSWlzaGhNV0JJUkVSRVJFUkVSRVpIRllNS1NpSWlJaUlpSWlJaUlMQVlUbGtSRVJFUkVSRVJFUkdReG1MQWtJaUlpSWlJaUlpSWlpOEdFSlJFUkVSRVJFUkVSRVZrTUppeUppSWlJaUlpSWlJaklZakJoU1VSRVJFUkVSRVJFUkJhRENVc2lJaUlpSWlJaUlpS3lHTGJtRG9DSXFEcDVlWG5WY1hOemEySHVPSWlJSG1DTkRINTM2dHk1Y3pzenhrSkVSSFRmdEZwdFZrSkN3azF6eDBGa3paaXdKQ0tyNWVQajAwUVV4VDJDSUhReGR5eEVSQThxU1pJQUFJSWdBTURqZG5aMkNlYU9pWWlJNkg3WTJ0cG1kdS9lZlVKY1hOd09jOGRDWksyWXNDUWlxeVdLWWh0QkVEd2tTUklCM0FWUWFPNllpSWdlTktJbzJxdFVxdnFpS0FKQWppQUlPZWFPaVlpSXFMSUVRWEFUQk1FTlFDY0FURmdTVlJNbUxJbklha21TcEJMK2JkS2psaVRwYzFFVXo1bzdKaUtpQjQxT3AydHZaMmUzQUlDdEtJcGZBRGhoN3BpSWlJZ3F5OGJHNWdjQWplUWVCRVJVUFppd0pDS3JKd2hDZ1NSSko4K2VQWHZJM0xFUUVUMW91blRwa3FsU3FYSWtTWEswdGJVOUhoc2J1OWZjTVJFUkVWV1MwTDE3OTF4ekIwSDBJT0FvNFVSRVJFUkVSRVJFUkdReG1MQWtJaUlpSWlJaUlpSWlpOEdFSlJFUkVSRVJFUkVSRVZrTUppeUppSWlJaUlpSWlJaklZakJoU1VSRVJFUkVSRVJFUkJhRENVc2lJaUlpSWlJaUlpS3lHRXhZRWhFUkVSRVJFUkVSa2NWZ3dwS0lpSWlJaUlpSWlJZ3NCaE9XUkVSRVJFUkVSRVJFWkRHWXNDUWlJaUlpSWlJaUlpS0xZV3Z1QUlpSXFzSWpqenppWHJkdVhTL0QxMFJSYkMwSWdxMzhlN2R1M2RTRzAzTnljbEl1WDc2Y1VkT3hFaEZaSzJQWFlrbVNIcEVreVZhU0pCc0FyYnAxNjliTmNMcEdvN2x4NWNxVjlCb1Bsb2lJcUF6RlA3UDA3UEh2NTV0bjhlbWlLT2FlUFh2Mnp4b0xrTWlLTVdGSlJGYWhidDI2andpQ0VDa0lndEp5WEtYNi8wYmt0cmEyM3huT0wwbVM2T0RnNEErQUNVc2lvaXBpN0Zvc0V3UUJBRmJyL3dYMDErSTZkZW9NQU1DRUpSRVJXUnlWU3JVSlFHZGowMnhzYkNZQm1GVHM1UjhBakt1WjZJaXNHN3VFRTVGVmlJK1Bqd1p3RmY5K0FTNzFCLzkrY2Y3cjNMbHpKODBkTnhHUk5hbmt0ZmlZdWVNbUlpSXlSaFRGRVBuMzBqN1BET2JmWm80NGlhd1JFNVpFWkMxMG9paHVLdS9NK3BzUFhmV0dSRVQwd09HMW1JaUlySVlrU2YrVEpFbFR4anp5djZsYXJmWkFUY1ZHWk8yWXNDUWlxeUdLNG44QjVNbmREUVZCS1BLRC8rK1NtQ2RKVXFoNW95VWlzazZpS1A1WGtxVGNzcTdGa2lUbDgxcE1SRVNXVEtmVHBRSTRaL2hhOGM4MEF6c3ZYcnhZVUtNQkVsa3hKaXlKeUpyY2tpVHBkRmt6U1pKMDJ0Ylc5dSthQ1ltSTZJRnpTeENFNCtXWTd6eXZ4VVJFWk1uT256OS9SNUtrV0VtU3hESm16Uk5GY1djTmhVWDBRR0RDa29pc3hybHo1N0lCbkpEMC9USU1hOG9ZZE5XUUpFazZtWnViZThkOGtSSVJXYTl6NTg1bFM1SjB1S3hyTVlCNFhvdUppTWpDYVFWQk9BWWd4OVFNK3BhV0YzVTYzWlVhall6SXlqRmhTVVRXUkNkSlVqU0FyRkxteVpJazZRUzdheEFSVlJ1ZHZyVjdhZGZpSEVtU2p2SmFURVJFbGs0VXhTT0NJR1RLL3pkNCtDYi9Ld0U0cnRGbzBzMFhKWkgxWWNLU2lLeEtRVUZCTkFEbFpzSEk2SDNwZ2lCd2RIQWlvbW9rQ0VKY0dkZmk3TUxDd3FObUNZNklpS2dDenB3NWMwTVV4ZU5HYWxZQy8zN21hVVJSakVsS1NzcXI4ZUNJckJnVGxrUmtWUzVldlBoM0dRbkptUGo0K09RYURJbUk2SUVURnhlWFdzYTErTlNGQ3hldTFtQklSRVJFbFNZSXdyZUcveS9lSUFKQVZJMEhSV1RsbUxBa0ltc2o2WFM2RUdOUFFQV2owbTRISUJsZGtvaUlxa3daMStLZmVDMG1JcUxhSWk0dTdxQWtTVGVLZjY0SmdnQlJGQlBpNCtNVHpSWWNrWlZpd3BLSXJFNVdWdForU1pKdUZuOWRrcVEwVVJUM215Y3FJcUlIaS81YWZLUDQ2L3ByY2JoNW9pSWlJcW9VVVpLa0xjWW1xRlNxbjJvK0hDTHJ4NFFsRVZrZGZmMllVTU1ub1BvV1BidlBuajE3ejZ6QkVSRTlJSktTa3ZJRVFmZ3ZyOFZFUkdRTkJFSDRUWktrSW9QRlNaS1VjL3YyN1ZEelJVVmt2Wml3SkNLckpJcmlOc01iQ2ttU0NnUkIyR2JlcUlpSUhpd0ZCUVdiSlVuS04zaXBrTmRpSWlLcXBaSUZRWWlWSDhUcEg4SnRUVWxKeVRWM1lFVFdpQWxMSXJKS2hZV0ZWd0VrQ0lJQS9jOGxsVXJGMmpKRVJEV29vS0FnQ2NCWitWb000Q3F2eFVSRVZCdmR2WHYzamlSSkp5VkprdlNmYVRvQVJydUpFOUg5WThLU2lLeFNkbloyT29EakJpK2R1SFhyVnJvWlF5SWlldURZMnRwbVM1SjBTUDYvSkVteHZCWVRFVkZ0ZE9YS2xYejk5NHRjL1B1WmRsa1V4WXZtam92SVdqRmhTVVJXS1NVbEpWZVNwSE1BOGdEazZYUzZjK3l1UVVSVXN5NWV2RmdnaXVKNUFIbVNKQlZLa25TZTEySWlJcXF0dEZydFNRQlpraVJKQUU1bVoyZG5tenNtSW12RmhDVVJXYTNDd3NKRGtpU2xTWkowU3hURncrYU9oNGpvUVNRSXdnbEprdElBcUhVNlhZUzU0eUVpSXFxc2MrZk9KVW1TZEZyZnl2S0VmckJQSXFvR1RGZ1NrZFc2Y09GQ0FvQ3JBSzZlTzNmdXZMbmpJU0o2RUowNWN5WlJmeTFPUG5mdVhLeTU0eUVpSXJvUG9pQUlXd1ZCeUJCRk1kcmN3UkJaTTF0ekIwQmtMVHhidC9hd3Q2Mzd0QW9xYjNQSFF2OHZyMURLQmlCNHQrdjJrYmxqb1g5SmtwaVNyOHNKVGJ0eWhYWHNxb0ZicTFZdXp2YjErdGhBOERSM0xFU3lQSzEwVFFYWWViZnJOc2Jjc1JBWmtpRGRGYVc4RTMvLytXZXF1V094Umw1ZUhSdllPTnNNRUNTVmw3bGpJYW9xLzJoMDl2WHJxakxWOThUSHZOdDI2MmZ1ZUlqdW15RGxpVnB0NVBVckZ5eXFKaXNUbGtSVnhONnU3bUNWcEZvdUNHaG83bGpvLytWcEplRGZMb25QbWpzV2txbXk3TzNxRmdMWVpPNUlyRkU5dTNxQktnZ3JCUUZOelIwTGtTeXZVTGtXdjJidVdJaUt1YWVTSEQ4SHNBU0FhTzVnckkyTnMrb3BBY0pLUVlWRzVvNkZxS29JS2hWeUNpVFkydG1zTUhjc1JGVkRLRlRaMm01eDlmYWVwVTVLVXBzN0dobTdoQk5WRVpXa2FzbGtwUVVTaEg5L3lHSUlBbHhVa3FxbHVlT3dWaXBCYU05a0pWa2NYb3ZKUWdrUW5GU0MwS1ZWSzU5NjVvN0ZHZ213YVNNSUFwT1ZaSFZFOERPTnJJb2RJTFIxcTFQSHhkeUJHR0lMUzZKcTBMdW5EL3IwZXRUY1lSQlpsQk1uVHlFNjVyUzV3M2lndEdycGpZZGJza29GRVZGeHQyNm40K0tsUzlCcWRlWU81WUhSclV0bmRPL2EyZHhoRUJHUjN1MzBEQnlLUElaNzkrNlpPeFNqbUxBa3FnWjllajJLR1ZNbm1Uc01JZ3V6bGduTEdqYnM2VUJlaTRpSWpBamZ1dzl6UDFxRXUzYzE1ZzdsZ2RFL3dKZWZTVVJFRmlRMjdneml6NTZ6MklRbHU0UVRFUkVSRVJFUkVSR1J4V0RDa29pSWlJaUlpSWlJaUN3R0U1WkVSRVJFUkVSRVJFUmtNWml3SkNJaUlpSWlJaUlpSW92QmhDVVJFUkVSRVJFUkVSRlpEQ1lzaVlpSWlJaUlpSWlJeUdJd1lVbEVSRVJFUkVSRVJFUVdnd2xMSWlJaUlpSWlJaUlpc2hoTVdCSVJFUkVSRVJFUkVaSEZZTUtTaUlpSUxNNk1HVFBnNCtPREpVdVdtRHNVc2xKSlNVa1lNbVFJbm52dU9keThlZFBjNFpoVVcvNFcvUHo4NE9Qamc3MTc5NW83RkNJaUlySUN0dVlPZ0lpSWlLemIzTGx6RVJFUlVlbzgvdjcrQ0E0T3JyR1lpS0tpb3BDV2xnWUFPSG55SklLQ2dtcGt1MmxwYWZqOTk5OFJIUjJONjlldlE2MVd3OUhSRWE2dXJtalpzaVg4L1B6dy9QUFBReENFR29tSGlJaUl5Qkl4WVVsRVJFUmtSRUpDQWc0ZVBJaCsvZnFoVTZkTzVnNkhLa2lqMGVESWtTTklUazdHNU1tVFMwd1BEQXhFYkd3czdPenM4TVFUVDFSN1BGcXRGbDkvL1RWQ1FrSlFXRmhZSWxhTlJvT1VsQlJFUmtiaXVlZWVnNjF0OWQ2bXA2V2w0Y0NCQTZoZnZ6NkdEaDFhcmRzaUlpSWlxaWdtTEltSWlLaEdCQVFFNFBQUFB6YzZ6Y2JHcHNiaktjdVlNV01naWlJNmQrNXM3bENvRWtKQ1FyQm16UnEwYjkvZWFNS3lZY09HK1BMTEwyc2tGbzFHZ3hrelppQStQaDRBMEs1ZE93UUZCYUZyMTY1bzBLQUJ0Rm90VWxKU0VCc2JpN0N3c0JxSmFjR0NCWWlKaWNIbzBhTnJaSHRFUkVSRUZjR0VKUkVSRWRVSWxVb0ZCd2NIYzRkQlZLTkVVY1FISDN5QStQaDQyTmpZNE8yMzM4WkxMNzFVb3N0M2t5Wk4wTE5uVDR3ZlA5NGlFL2hFUkVSRU5Za0pTeUlpSXFJcUpJb2lvRS9RRXUzZXZSdkhqaDBEQUx6Ly92c1lQbng0cWZNeldVbEVSRVRFaENVUkVSSFZRaGtaR2ZqaGh4OFFHUm1KVzdkdXdkSFJFZTNhdGNNTEw3eFFhajNDakl3TWhJU0U0Tml4WTdoeDR3WUtDZ3JRc0dGRCtQajRZT3JVcWJoejV3NWVmZlhWSXN2TW5EbFQrWDNzMkxHWVBuMDZvQis5K2VqUm94ZytmRGltVDUrT0ZTdFc0TWlSSTFDcjFWaTNiaDBlZmZSUlpibm82R2o4OXR0dk9IdjJMTzdjdVFNN096czBhOVlNQVFFQkdEVnFGTnpjM0VyRWFyais5OTkvSDF1MmJFRm9hQ2hTVTFQaDV1YUd3TUJBdlBubW0zQjBkRVJoWVNGKyt1a25oSVdGSVRVMUZYWHExRUd2WHIzdzFsdHZ3Y3ZMcThTNnM3S3k4TnR2dnlFeU1oSlhyMTdGdlh2MzRPenNqRTZkT3VHMTExNURqeDQ5ak80L3JWYUxYMy85RldGaFliaDI3UnAwT2gxYXRXcUZGMTk4RWNPR0RZT1BqdzhBWU5XcVZRZ0lDREQ2WHViTm00ZGR1M1poeDQ0ZHVIYnRHZ1JCUU1lT0hURnAwaVIwNjliTjVMRkxTRWpBcGsyYkVCc2JDN1ZhRFZkWFYvVG8wUU5qeDQ1RnUzYnRTbXpMY0RrNUx1Z0gyM0Z3Y01ERml4ZVZZNzEzNzE2NHU3dVgyT2JseTVjUkVoS0MwNmRQSXowOUhTcVZDbzBiTjRhL3Z6OW16cHhaNXNBNGtpVGgrKysvQndEMDdObXp6R1JsUld6YXRBbkJ3Y0ZvMDZZTlFrSkNqTTR6Y3VSSUpDWW00czAzMzhURWlSTUIvV2plZVhsNXlqeWJOMi9HNXMyYkFRQ2RPblhDanovK1dHUWRsZGtIZVhsNTJMQmhBeUlpSXBDV2xnWW5KeWYwNnRVTFU2ZE9OWG8rRWhFUkVSWEhoQ1VSRVJIVktxZFBuOGJiYjc4TmpVWURRUkRRdEdsVC9QUFBQNGlKaVVGTVRBeEdqUnFGZDk1NXA4UnlodzhmeHZ6NTg1R1Rrd01BcUYrL1B1clZxNGUwdERTRWhZVmh5SkFoYU5pd29aSlFTVWxKQVFDNHU3dkQwZEVSQU9EcTZtbzBwdG16WitQVXFWTm8xcXdadEZxdDhucGhZU0VXTFZxRThQQndBSUN0clMwYU5HaUFuSndjSkNZbUlqRXhFVHQzN3NTcVZhdE0xc3FVSkFsdnYvMDJqaDQ5Q2c4UER4UVdGaUl0TFEwLy92Z2pMbDY4aU9EZ1lFeVpNZ1h4OGZGd2MzT0RJQWpJeXNyQ3ZuMzdjT3JVS1d6ZnZoME5HalFvc3M0eFk4WW83NjlSbzBad2NYRkJhbW9xamgwN2hxaW9LSHo1NVpkNDdMSEhpaXlqMFdnd2MrWk14TVhGQVFBY0hCemc2dXFLeTVjdlk4R0NCVWhLU2lyWDhWdTRjQ0ZDUTBQaDR1SUNHeHNiYURRYXhNVEVJQzR1RG12V3JER2FMTjI2ZFN0V3JGZ0JTWkpnYjI4UFQwOVBwS1dsSVNJaUFnY09ITURpeFl2eDVKTlBBZ0E4UER6ZzVlV0Y3T3hzWkdkbnc4N09EbzBiTjFiV1ZkNldyMnZXckZHU2pkQ2ZCM2w1ZVVoS1NrSlNVaEttVFp0VzVzQTRpWW1KU0UxTkJRQzg5TkpMNWRwdWRXdmV2RGx5YzNPUm5wNk8vUHg4T0RzN0srZTE0WDVDSmZmQnZYdjM4TnBycnlFeE1WRkpBcXZWYWtSRVJPRGt5Wk1JQ1FtQmg0ZEhqYnhYSWlJaXFyMllzQ1FpSXFJYUlZb2k4dlB6alU2enQ3Y3ZzN1VhOUVuRVdiTm00ZDY5ZXhnOGVERG16SmtERnhjWFNKS0UwTkJRTEZteUJGdTNia1dQSGowd1lNQUFaYm00dURpOCsrNjcwR3ExNk5tekoyYk5tb1cyYmRzQytrUmNhR2dvNnRldmo5YXRXMlBYcmwyQXZrV2NLSXFZUDM5K2tkYUN4VVZGUlVFUUJQenl5eTlvMWFvVnRGcXRNZ3Iwc21YTEVCNGVEbHRiVzB5Yk5nM0RodzlIM2JwMUFRRG56cDNEa2lWTGtKaVlpSmt6WjJMNzl1MW8yTEJoaWZYdjNic1hUWm8wd2M2ZE85R2lSUXZrNWVVaE9EZ1kyN2R2UjB4TURONTg4MDFjdlhvVndjSEI4UGYzaHlpS0NBc0x3eWVmZklMTXpFeHMyYklGMDZaTks3Sk9Cd2NIdlBYV1d4ZzJiSmlTVk1yTXpNVGJiNytOczJmUFlzV0tGU1VTbHA5Kytpbmk0dUxnNE9DQWQ5OTlGME9HRElHZG5SMXljM1B4NDQ4LzRydnZ2aXZ6K0IwNGNBQzJ0clpZdTNZdGV2YnNDVW1TY09MRUNjeWRPeGQzNzk3RmloVXJsTlorc3YzNzkyUDU4dVZRcVZTWU5tMGFYbm5sRmRqYTJpSXZMdytyVnEzQ0w3LzhnZ1VMRnFCcjE2NW8xS2dSNXMrZkR3RDQvdnZ2c1diTkdyUnUzYnJFT3N2eXd3OC9LSW02RjE5OEVXKzg4WWF5bjlMUzByQmx5NVp5bmEveUlEdlFuMCtXUUc2Tk9XblNKTVRFeE9EWlo1L0ZyRm16U3N4WDJYM3d6VGZmb0huejVzcjVxdFZxc1gzN2RpeGZ2aHhxdFJvLy9QQUQ1c3laVSszdms0aUlpR28zRmxjaUlpS2lHaEVaR1FsZlgxK2pQNWN2WHk3WE9yNysrbXZjdTNjUHZYcjF3cUpGaStEaTRnSUFFQVFCUVVGQkdERmlCQURnNTU5L1ZwYVJKQWxMbHk1VmtwVmZmLzIxa3F3RUFHZG5aNHdhTlFydDI3ZXYxUHRLUzB2RC9QbnowYXBWSzBEZmlySk9uVHBLNjBrQW1EZHZIa2FQSHEwa0t3R2djK2ZPV0wxNk5lclhydysxV20weXFaYVRrNFBGaXhlalJZc1dBQUJIUjBmTW5qMGJUWnMyQlFDY1AzOGUwNlpOZzcrL1A2QnZRVGhzMkRBTUhEZ1EwSGRITCs3Nzc3L0h1SEhqaW5TRGRuTnp3NHdaTXdBQU4yN2NVRnBnUXQ5U2NPL2V2UUNBK2ZQbjQ5bG5uNFdkblIwQW9FNmRPcGcwYVZLSnJ2VEdxTlZxTEZteVJFbmVDWUtBdm4zNzRyWFhYZ1AwM2JmLytlY2ZaZjdDd2tJc1g3NGNBREJ4NGtTTUhUdFdhZEhuNk9pSWQ5OTlGMjNhdEVGZVhoNSsrKzIzTXJkZkhyZHUzY0xhdFdzQkFCTW1UTUI3NzcxWFpEOTVlbnJpblhmZUtWZXR5WXlNREFDQWs1TVRuSjJkcXlTK21uQS8rMENyMVdMRmloWEsrV3ByYTR0Um8wWXA1K2VKRXlkcTdIMFFFUkZSN2NXRUpSRVJFZFVLdWJtNU9IandJS0N2Sldtc2E2K3ZyeThBNE96WnM5RHBkSUMrSmVQVnExY0JBTys4ODA2WjNYZ3J5c3ZMQzMzNjlDbngrcDQ5ZXdBQXpabzF3N0JodzR3dTI2QkJBd3dkT2hUUWQxazNwblBuem5qa2tVZUt2R1pqWTRQdTNic0QrdGFTeG1vamR1blNCZEFuVkl1clg3OStpZGNrU1ZJU3dBQncrL1p0NWZkOSsvWUIra1RWNE1HRGpjWTVjdVJJbzY4YmF0KytmWkhhbmpMREZxdzNidHhRZmo5MTZoUnUzNzROT3pzN3ZQenl5eVdXVTZsVTZOMjdOd0FnTmphMnpPMlhSMWhZR0FvTEM5R3dZVU84OGNZYjk3V3UzTnhjQUZDU3U3WEYvZXlEWjU1NXBrUUpBZ0JLd3RMWStVaEVSRVJVSEx1RUV4RVJVWTNvMzc4L1ZxeFlVZW5sTDErK3JOU0hYTFZxbGRIRW81d2dLaXdzeE4yN2QrSHE2b296Wjg0QSt0cUdiZHEwcWZUMlRXblpzcVhSMXk5ZHVnUUE2TkdqUjZuZGh6dDE2Z1FBU0U1T2hrNm5LOUZxclhuejVrYVhrK3NBZW5sNUdVMkl5VWxKd3dGV0RNWEV4T0Q0OGVPNGR1MGEvdjc3YjZTbXBxS2dvRUNaTG5kcmg3N2xZMW52cFhqOVEyTk03YXRHalJvcHY4dkgwSEM3Z2lBb2c4WVVkK2ZPblNMLzNxK3paODhDQUhyMTZuWGZpVWI1R055OWU5Zm9zYlZVOTdNUDVKYkd4Y25ucTZuemtZaUlpTWdRRTVaRVJFUlVLMlJuWnl1L0p5WW1sam0vWEM5VDdtSnNiQlRvcW1CcXZYSzhocTBXamFsWHI1N3llMjV1Ym9tdXcvS0FQOFhKTFV6cjFLbGpkTHFjSEpNa3FjanJtWm1abUQxN3RsSmZzVzdkdXZEMjlrYi8vdjNScEVrVGJOcTBxY1M2c3JLeUFIMjNjVlBLVTlQUjFIdXh0N2RYZmplTVY5NkhCUVVGU3ZMU0ZNTms2LzJRenhkajlVUXJTazQyNjNRNlhMcDBDUjA3ZHJ6dmRkYUUrOWtIaG1VUERCa2VZeUlpSXFLeU1HRkpSQ2J0MjdjUGl4Y3ZScGN1WGJCeTVjb3E3MFpaSGhjdlhsVHFvdTNkdTdmYUVnNUVaUGtNRXlFUkVSSGxUcWJJaVJLTlJsTXRjWmxLMU1ueDNyMTd0OVRsNWVrMk5qWndjbktxaGdpTFdyaHdJZUxqNCtIdDdZMzU4K2VqYTlldVN2S3pzTERRYU1KU25wNlptV2x5dmFZR1ZMb2Y4ajcwOXZiR2poMDdxbno5eHNqbnk3MTc5KzU3WFliZDMzLy8vZmNxVFZqSzU1MWhTOWppS250TXFuSWZFQkVSRVZVR2ExZ1MxVUtyVnEyQ2o0OFBldlhxVmVZWDhHZWVlUVkrUGo2WU1tVktxZk1GQndmRHg4Y0hmbjUreXBlZlBYdjJRS1BSSUNvcXl1cHFUaVVsSmNISHgwZjVNUnpKdFR6bXpadW5MTHRreVpKcWk1T0kvcDg4aUFjQS9Qbm5uK1ZlenR2Ykd3RHc5OTkvSzRPZzFJU0hIMzRZS0RaU3RERVhMbHdBQUxSdDI3WmNyUlR2aDBhalFXUmtKQUJnMXF4WjZONjllNUZhb0gvLy9iZlI1ZVFCZmtwcjJWcVJZMUplRHozMEVLQWZIYjZta21meStSSVhGM2ZmNjNKM2QxZEdXLy8xMTEvTGJDVmFFWEl5MTdEV3FDR3RWb3ZVMU5SS3Jic3E5d0VSRVJGUlpUQmhTVlFMeVlYcmRUb2RZbUppVE02WGxKU2tERjRRRnhkWGF0MG9lVDA5ZS9aVTZsV05IVHNXUFh2MnhPdXZ2dzR2TDY4cWZoZVd4WEJFNGJMY3ZuMGIrL2Z2cjlaNEVoSVNzSHIxYXB3L2Y3NWF0ME5VbTdpN3U2TmR1M1lBZ0o5KytxbEVWMmREY3ExTDZBZmlrYnNpcjE2OXV0emJrNWVSdTBOWDFLQkJnd0I5YmNydzhIQ2o4NmpWYXZ6KysrOEFnQ0ZEaGxScU94V2hWcXVWM3cyN29zdE1qYlF0RDJ5VG1KaW9KRHlMMjdCaFE1WEZhYmhkT3pzN2FMWGFVcS9UeGxvWlZ2YjRQZkhFRTREK005VFVjYXVJS1ZPbXdOSFJFWVdGaFpnNWM2YVNvRGFsdkRVZTVXUnVUazRPVHAwNlZXTDZqaDA3aXZ3ZEZDZnZIOE5TQzdLcTNnZEVSRVJFRmNXRUpWRXQxSzFiTjZYRzJZa1RKMHpPZCt6WU1lWDNnb0lDa3kwbHNyT3psY0VoNUJGMm9SOWhkdTNhdFpnNmRXb1ZSbTk1SEIwZGNlREFnWEszSXYzNTU1K2gxV3BOMW8yckNtUEdqTUg2OWV0TDdYNUpWTnVJb29qOC9IeVRQK1h4NXB0dkFnQk9uanlKRHo3NG9NamZyVmFyeGNtVEp6RnAwaVJsVkhEb2EwaE9tREFCQUxCcjF5NHNXTEFBTjIvZVZLYXIxV3BzM0xpeFJDS3BXYk5tQUlEdzhIQ2xQcUpod3E4czNicDFVeEkvaXhZdHd0YXRXNHNNS0hQKy9IbE1uandaV1ZsWmFOdTJyZEdSdnF0YW8wYU5sRVRWdDk5K3F5U3JDZ3NMc1dIREJ2ejY2NjlHbHdzTURJU25weWNBWU1HQ0JZaU1qRlFTeGhrWkdmand3dytWd1kycWtwdWJHMTU0NFFVQXdMcDE2N0Jod3diazVPUW8wM055Y2hBV0ZvWng0OGFWV0ZZK2ZxbXBxVGg1OGlTZy83d1RSYkhVYmZidDJ4ZDkrL1lGOU4zbmYvenh4eUs5R1pLVGs3RjQ4ZUp5djRlSEgzNFlIMy84TVd4c2JKQ1JrWUZ4NDhaaHdZSUZPSGJzR05MUzBuRDM3bDJrcGFYaHhJa1RDQTRPeHRDaFEwdE5OTXE2ZE9taURPcXpaTWtTcGZXckpFazRjT0FBdnZubUc1TTFRMkd3ZjQ0ZE80YjA5SFRBNFB5dTZuMUFSTlloUHo4ZjQ4ZVB4NEFCQTNEMDZGRnpoL05BdUhqeG90S3JxeVo3aVZUR3ZuMzcwTDkvZjB5Yk5xMWNuMk5FWldFTlM2SmF5TmJXRm4zNjlNSCsvZnRMVFZqS054SXRXclJBY25JeWpoOC9ybndCTVhUcTFDbmxpNmRod3ZKQjBhRkRCOFRHeG1MYnRtMllNV05HcWZQbTV1WXFYK2pidDIrUDJOallHb3FTcVBhTGpJd3M5Um9USGg1ZTVralQvZnYzeCtUSms3Rm16UnBFUkVRZ0lpSUNqUnMzaHIyOVBkTFQwNVhXYWNVSCtCZzdkaXh1Mzc2TmJkdTJZZmZ1M2RpOWV6Y2FOR2dBR3hzYkpWbXpidDI2SXNzODk5eHpXTFpzR2FLam96Rmd3QURVcVZNSHp6enpES1pQbjE3dTk3eGd3UUxrNXVZaUtpb0t5NWN2UjNCd01OemQzYUhSYUpRRVVOdTJiYkZxMWFvYUdaVEUzdDRlcjczMkd0YXVYWXNUSjA1ZzBLQkJhTlNvRVc3ZHVnVlJGTEZvMFNMTW56Ky94SEtPam83NDdMUFA4TlpiYjBHdFZtUG16Smx3ZG5aRzNicDFrWjZlRGdjSEI2eGN1UktUSjArdThwaW5UWnVHNjlldjQralJvL2ptbTIrd2J0MDZlSHA2UWhSRjNMcDFDenFkem1nOTA3NTkrNkpSbzBhNGZmczJKaytlREhkM2Q2alZhaHc1Y2dRT0RnNmxidlBUVHovRjIyKy9qYmk0T0h6MTFWZjQrdXV2NGU3dWpvS0NBaVdwWjJ3L21USm8wQ0M0dWJuaDQ0OC94cTFidDVSejBKVHlsQVp3Y0hEQXJGbXpzSERoUWx5L2ZoMGpSNDZFaTRzTGREb2ROQm9OeG80ZGk2aW9LSlBkK0lPQ2dyQnQyemJjdVhNSFE0WU1nWnViRzVvMmJZcU5HemRXeXo0Z3FrNlJrWkU0Y09BQTR1UGo4YzgvL3lBL1B4K3VycTVvM2JvMUFnSUNFQlFVVkdvQ3Y3YlRhRFI0L1BISG9kUHBNR2JNbUZMdlo4UEN3dkRSUng4QitwYnhYYnQyTlRyZnZYdjNNR0RBQU9oME9reVpNZ1Z2dlBFR2twT1RsUVlRZS9mdVZYcDlXYXFrcENTTUdERkMrZi82OWV2UnJWdTNjaTgvYjk0ODdObXpCd0F3ZlBod3pKczNyMXJpdEJiRnk0bFpjZys5NU9Sa2pCbzFDZzBhTk1DMmJkc1FFQkJRb2VYYnRHbURrSkNRYW91UC9zVVdsa1MxbEh5RGtKS1NvblQ3TnBTYm02dmNVQXdjT0JBb3BUV20zUExrb1ljZXN1Z1BsdXBpV0Yrc1RHaTlpUUFBSUFCSlJFRlVySzU0b2FHaHVIdjNMcnAxNjJhME8yVnRKb3BpbVMyUGlDekIrUEhqOGYzMzMyUGd3SUZ3ZDNkSFJrWUcwdFBUMGFSSkV3d2ZQaHliTjI5R3k1WXRpeXdqQ0FMZWZmZGRyRnUzRGs4ODhRVGMzZDJSblowTm5VNkhMbDI2WU02Y09TVUdSSG5oaFJjd1k4WU1QUFRRUTlEcGRMQ3hzVkhxVXBaWDNicDE4ZFZYWDJIcDBxWHc5ZlZGdlhyMWtKR1JBUnNiR3p6NjZLUDQ0SU1Qc0duVEpqUnExS2hLOWsxNVRKZ3dBVXVYTGtYbnpwM2g0T0NBckt3czlPalJBMnZYcnNXVFR6NXBjcm5PblR0ajY5YXRDQW9LZ29lSEIvTHk4aUNLSWdZUEhvek5temNYK1JKWWxTM1E3ZTN0c1hMbFNpeGF0QWc5ZS9aRTNicDFrWnFhaXV6c2JMUnIxdzV2dlBFR3RtN2RXbUk1UjBkSHJGbXpCcjYrdm5CeGNZRkdvMEg3OXUyVjBkTkxVNzkrZmF4ZHV4WWZmL3d4ZXZic0NXZG5aL3p6eno5d2RIU0VuNThmUHYvODh3cS9qNTQ5ZTJMWHJsMzQ2S09QTUdEQUFIaDZlc0xCd1FHMnRyWndkWFZGNTg2ZDhlcXJyMkxyMXEzbGloSDZPdFVyVnF4QTkrN2RVYWRPSGVUbjU2TjU4K2I0K09PUHkweXNQL0xJSTFpMWFoWGF0MjhQT3pzNzVPWGxvWDM3OXRXNkQ0aXFXbEpTRWthUEhvMlpNMmNpTkRRVTE2OWZoMGFqUVdGaElkTFQwM0g4K0hFc1c3WU1RVUZCVnQwaTBOblpXVWs4SGo5K3ZOUjVEZmREYWZQR3hzWkNwOU1CQmcwYVdyZHVqWkVqUjZKMzc5NFlNMlpNRlVWZmN5eXRCSlMxcVMzbHhMUmFMZWJObTRmOC9Id3NXclNveUtDT1pGbll3cEtvbHZMejgxTitQM0hpUkpHbmh3QVFIUjJOd3NKQ2VIdDd3OC9QRCt2WHI4ZlZxMWVSa1pGUllxUnR1WDVsOFpaUG16WnRRbkJ3TUZxMGFJR2RPM2NxcnhjZnVidWdvQURmZmZjZGpoOC9qc3pNVERScTFBaUJnWUVZUDM1OHFVK3pEeDgrak4yN2QrUGN1WE5RcTlWd2NuSkM4K2JOTVh6NGNBUUZCUmxkSmpVMUZkOTk5eDJpb3FLZ1Zxdmg0ZUdCSjU1NEFoTW5UcXowaDgyVFR6NkpEUnMyUUsxV0l5d3NyTVMrbEltaXFId3Bmdm5sbDAzV2VqTVVIUjJOMzM3N0RXZlBuc1dkTzNkZ1oyZUhaczJhSVNBZ0FLTkdqWUtibTVzeXIrRitsYzJjT1ZQNWZlellzU1crZ0Zaay9iSVpNMmJnNk5HakdENThPS1pQbjQ0VksxYmd5SkVqVUt2VldMZHVYWkZSYlltcXd0S2xTN0YwNmRJS0xSTWNIRnpxOU83ZHU2Tjc5KzRWanVYUlJ4OHQ5em11VXFrd1pzd1lrMS9LeW9wUkpnZ0NCZzBhcE5TMExLK3kxajkxNnRSU1MzWUVCZ1lpTUREUTZMVFM0amw5K3JUSmRUWnIxa3hwbVZOY1NrcUs4bnVEQmcyS1RDdnJ2VGc0T0pTNlhaVktoU0ZEaGxTNHpxZTN0emYrODUvL0dKM1dvVU9IVXJkcGEydUxaNTU1QnM4ODgweUZ0bGthT3pzN0JBVUZtZnlNTTZhc2ZkZS9mMy8wNzkvZjZMU3lXbi80Ky91WDJrS3FJdnZBc0F5Tk1iNit2cVh1YjZLS09uLytQS1pPblFxTlJnTkJFREI0OEdBRUJnYkMyOXNidHJhMnVIWHJGcUtpb2hBU0VvS01qQXpNbWpVTEN4WXNxSkY2d2VZUUVCQ0EyTmhZSkNZbTRzNmRPMFpibnV0MHVpSU5HRTZjT0lGSmt5WVpYWi9jb01ITnpVMnBINjFTcVRCbnpweHFldy9WeWJBRWxGemlwRFNHSmFBTXk3bVFhWEk1TVV1M1ljTUdKQ1FrWU5Tb1VjcTlaRlJVVkluNUpreVlnQXNYTG1ERWlCRjQ1NTEzaWt3ekhMQ1FxZy8zTWxFdDFhQkJBNlUxa0xHbm8vSVhCMTlmWDNUcTFFbHBEVmg4M3ZUMGRDUWxKUUhGa3FEbGRmbnlaWXdhTlVvcHlpK1BTcnB4NDBiTW5qM2I2S0FZOSs3ZHc4eVpNL0gyMjIvajRNR0RVS3ZWYU5DZ0FYSnpjM0grL0huczJyWEw2TGIrL1BQUEl0dlM2WFM0ZWZNbU5tL2VqT25UcDFlNmRhQzl2YjFTTzY2MEo2OUhqaHhCU2tvS1BEMDlNV0RBZ0ZKcnN4UVdGdUxERHovRWxDbFRFQkVSZ1l5TURMaTV1VUdsVWlFeE1SRWJObXpBODg4L2ozUG56aFdKdzh2THE4Z1RTWGQzZCtVMVYxZlgrMXEvTWJObnowWm9hQ2ljbkp5VXVxaEVSSlVSSFIwTjZGdFhHbzdvVGtSVTFkUnFOZWJNbVFPTlJvTjY5ZXJodSsrK3d5ZWZmQUovZjM5NGVYbkIwOU1UWGJ0MnhlVEprN0Z6NTA2MGE5Y09vaWhpOGVMRnVIejVzcm5EcnhhR0R4L2s2M0Z4NTg2ZFEzWjJ0bktOdm5EaEF1N2V2V3QwWGpsaDJiZHYzM0tWcWJCMEhUcDBnQ2lLMkxadFc1bnpGaThCUmRZakp5Y0hXN2R1aFoyZEhjYU9IYXU4N3VEZ1VPSkhQdTl0Ykd4S1RKTUhxYVhxeFlRbFVTMG0zNWpFeE1Rb1hUWms4bE1pUHo4LzJOallLQ084RnU4V0x0K00yTnZibzBlUEhoV080Y01QUDhTZ1FZT3dmLzkrN05tekI0Y1BIMVphN1J3L2ZyeEU5eHRKa2pCMzdseEVSa2JDMGRFUjc3MzNIZzRlUElqLy9lOS9PSGJzR0g3NjZTZVRyVDNrYm5UNzl1M0QzcjE3Y2VqUUlRd2VQQmpRajRKKytQRGhDc2N2ZSttbGwyQnJhNHUvL3ZyTFpQZVl6WnMzSy9PVzFWMXYyYkpsQ0E4UGg2MnRMV2JObXFXOHg4T0hEK09ISDM1QW16WnRsRHB3ZCs3Y0FmVGRiSGJ0Mm9WZHUzWXBUKzNtejUrdnZHYll5cXN5Nnk4dUtpb0tOMjdjd0MrLy9JTFEwRkQ4OGNjZkpickVFaEhKU250SW85Rm9sTnFIQXdjT0xIZVhaaUtpeXRpNGNTTnUzNzROUVJEd3hSZGZsTnJpdm1IRGhnZ09Eb2FMaXdzS0NncncxVmRmMVdpc05hVlZxMVpvMHFRSlVFb1pLTGxCUTU4K2ZlRHM3QXhSRkpYdkFvWXlNek54NWNvVm9KSU5HaXdSUzBBUkFPemN1Uk4zNzk3RmtDRkRTdlE2Sk12RGhDVlJMU1luOWpRYURTNWV2S2k4ZnVYS0ZhU2xwY0hSMFZGSlFzcmR2YU9qbzR1MGVwUnZVbng4ZkNwVmpQemhoeC9HQng5OG9IeVlPenM3NCtPUFAxWkdMaTJlc055L2Z6K09IVHNHUVJDd1lzVUt2UGppaTBwWGJwVktoUTRkT3VEMTExODN1cTJISG5vSUgzMzBrYkp1WjJkbnpKOC9YMmw1V05vQVJHVnhkM2RYRXEzR1dsa21KQ1FnTGk0T2pvNk9lTzY1NTBwZFYySmlvdEtGZnQ2OGVSZzllblNSN3VxZE8zZkc2dFdyVWI5K2ZhalZhaVVSV2w1VnRmNjB0RFRNbno4ZnJWcTFBdlJkLzZwejVITWlxdDFlZi8xMXJGKy92a2pYYjYxV2k2aW9LSXdiTnc0M2I5NkVrNU1UeG84ZmI5WTRpY2k2NWVmblk4ZU9IWUMrOUVYUG5qM0xYTWJkM1IyalJvMEM5QS9VRGE5anhVZGh2blBuRHI3NDRnc01HellNZmZyMHdjQ0JBL0h1dSsvaXp6Ly9MSFViKy9idHc2UkprL0RZWTQraFQ1OCtDQW9Ld3BkZmZtbDBaT2ZpMjB4TlRjWENoUXZ4MUZOUG9YZnYzaGcyYkJpKy92cnJNaE5yeGNrRGg1aHFZU25mbDNmcjFrMTVTRzNzL2xrdUZ5VUlBdnIwNlZOa21wK2ZIM3g4ZkxCMzc5NGlyOCtZTVFNK1BqNVlzbVFKQUNnUDIvMzkvUkVRRUlCSmt5WWhQajdlWk94YXJSYS8vUElMWG52dE5mVHIxdzkrZm41NDlkVlhsUUhLNVAwVkdSbFpvWDBpZS9MSkorSHE2b3E3ZCs4aUxDek01SHpGUzBBVkZCU1V1ZTZLSEh0RGh3OGZ4dXpac3hFWUdJamV2WHZqOGNjZng5aXhZMDMyTm9PK1BOYkNoUXVWWllZT0hZcVZLMWNpSnlmSDZQeEpTVWxZdVhJbFhuNzVaUVFFQktCMzc5NFlQSGd3Rml4WVlIUWNoUHM1TnpkdDJnUWZIeCtsNTVvaFVSUng0TUFCVEpreUJVOC8vVFI2OSs2TndNQkFUSjgrSFdmT25Da3lyK0U1cGxhcjhmbm5uK1BwcDU5RzM3NTk4ZUtMTHlxdFg2SHZMZmpwcDU4cTZ4d3laQWhXckZoaGNuL0k1OU96eno1cmNoK1h4NmhSbytEajQ0TXZ2dmpDNlBRUkkwYkF4OGNIeTVjdk43b3YrdmZ2RHg4ZkgrVnZUYWJWYXJGcjF5NU1uVG9WQXdjT1JPL2V2VEZnd0FCTW1EQUJ2L3p5Q3dvTEMrOHI3dHFHQ1V1aVdxeDkrL1pLZlJyRFZvSHkwOU9lUFhzcW84N0tDY3ZNek13aU4xeW02bGVXVi9HYWk5RFhpSkZ2SG90L0VNcDFIeDk3N0RHbDFXZDVqUjA3dGtTWEZNTnQzYng1czhMeEczcmxsVmNBL2Y1TFRrNHVNbTNMbGkyQWZvQ0RzcDYweXFNSk5tdldETU9HRFRNNlQ0TUdEVEIwNkZCQWY3TlNFVlcxZmk4dnJ4STNvVVJFcHR5NWN3ZXJWNjlHVUZBUSt2ZnZqOERBUVBqNysyUGF0R200ZHUwYVhGeGNzR0xGQ29zdXRFOUV0ZC9aczJlVm1vSVZTVG9ZMXUwMTFxb1FCaU1IaDRTRUlEOC9IMDVPVHNqTXpNUWZmL3lCTVdQR0dMMm5LaXdzeE55NWMvSCsrKzhqSmlZR2tpVEIzZDBkS1NrcCtQbm5uL0hLSzY4bzVaZU1xVXg1SlZQa3hnd1pHUmxJVEV3c01pMGpJd09YTDErR1NxVkNuejU5bEh0L1l6Mkw1UDNUc1dQSElpV0p5bXZod29WWXRHZ1JVbEpTWUdOamc1eWNITVRFeEdEaXhJbUlqWTB0TWI5R284R2tTWlB3MldlZjRkeTVjOUJxdFhCeGNjSGx5NWV4WU1FQ2s3V0lLNks2U2tCVjV0alhWSG1zdExRMHZQRENDOWk4ZVRPdVhic0dOemMzdUx1NzQvYnQyOWk5ZXpkZWZmVlZwS2FtbW54L1ZYVnVhclZhdlBYV1c1Z3padzZpbzZNaGlpSThQVDJoVnF0eDdOaXhFZ2xMMlowN2R6QjY5R2pzM0xrVFdxMFdCUVVGdUhyMUtoWXZYb3h2di8wV2YvLzlOMGFQSG8wZE8zWkFwOU5CRkVXa3BhVmh5NVl0bURWclZvbjQ1SmJEenM3TzZOQ2hRN2xpTjZWZnYzNkFpWVIvYW1xcWN0eU4xWGRPU0VpQVJxT0JzN056a2RiaHQyN2R3dGl4WTdGbzBTS2NPSEVDdWJtNWNIZDNSMzUrUG1KalkvSFpaNTloM0xoeEpudlBXU01tTElscU1VRVFsRzRhaGhkTCtlbXBZUkxTdzhNRHJWdTNMakx2OWV2WGNldldyUkx6VmtUeGtYaGw4b2kzeFl0VXl4OUlsZWxlWW1wMFhnOFBEd0NvOEZQbzR0cTFhNmQ4YUJnT1ZIRDc5bTNzMjdjUEFEQnk1TWd5MTNQcDBpVUFRSThlUFVxdCtkT3BVeWRBZjNOY3ZFdC9UYXpmMUxFaklqTG0wMDgveGZQUFA0L1dyVnZEeHNZR21abVpjSEp5UXJkdTNUQjE2bFQ4K3V1dkhMU0xpS3FkL09CZEVBUjA2ZEtsM01zOTlOQkRjSEp5QWdEODlkZGZSdWVaTjI4ZTJyUnBnOTkrK3cwUkVSSDQ0NDgvc0huelpyUnMyUkphclJZZmZmUlJpV1RCaWhVckVCRVJBVGMzTjZ4Y3VSS0hEeC9HNzcvL2p2RHdjSFR2M2gwWkdSbVlPM2V1eWVST1Jjc3JsZWJSUng5VmVrd1ZiMlVwSjA0NmRlcUUrdlhySy9mK04yL2V4UFhyMTR2TUt5Y3NLL1A5NE1DQkE0aUtpc0xhdFd0eDRNQUJIRHAwQ0Y5Ly9UWHExYXNIclZhTEZTdFdsRmptMDA4L1JWeGNIQndjSFBEaGh4L2k4T0hEQ0E4UHg2RkRoekJod2dUODhNTVBGWTdEbUtvdUFWV1pZMStUNWJFS0N3dlJ2SGx6ZlBMSkp6aDQ4Q0JDUTBNUkZoYUdMVnUyd05YVkZWbFpXZmp1dSs5TXZyK3FPamQzN05pQjZPaG9PRG82WXUzYXRkaXpadzkyN2RxRjQ4ZVBZOVdxVldqVHBvM1I1ZGFzV1lPT0hUdGkvLzc5aUlpSXdKNDllNVR2YWhzM2JzU2NPWFBnN095TUhUdDJZTy9ldlRoNjlDaGVmUEZGQU1DcFU2ZEtKQlBsaGpvOWV2UzQ3OUkxY212bXBLUWs1ZnUwVE40dmpvNk9TRTVPTHBFVU5xd1BhMnY3N3pqWStmbjVtREZqQmk1ZHVnUjNkM2NzWDc0Y2h3OGZSbGhZR0k0Y09ZS2xTNWVpWHIxNlNFaEl3UHZ2djM5ZnNkY21URmdTMVhMeUI5cjU4K2VoMFdpZzBXaHc5dXhad0VoU1VMN3BrQy9lOHNXeWFkT204UGIycnRUMlRYVWpsMXQyR241QTUrWGxLUW5NeXRRTU1kVmRXUzU2WEpFbjBLYklyU3gzNzk0TmpVWUQ2Sk9YV3EwVy92Nys1UnBJSWpzN0d3RGc0dUpTNm55R0xUVXJNdnBnVmEyZmRWdUlxQ0s2ZHUyS3VYUG5ZdHUyYlRodzRBQk9uanlKUC83NEErdlhyOGZycjc5ZTVqV0ppS2dxWkdabUF2cjdIQWNIaHdvdEsxK25zckt5akU3MzhQREFxbFdyMEx4NWMrVzE5dTNiNDhzdnY0UktwWUpHb3luU0hmWGF0V3ZZdm4wN29LOHZMcmU2QW9ER2pSdGp5Wklsc0xlM3grWExsNDIyTEVRbHlpdVZ4c0hCUVhsd1ZEeFpJNjlIL243UXFsVXJaYlJzdzNsVFUxT1ZIbEtWU1ZpcTFXb3NXYkpFNlFFbENBTDY5dTJMMTE1N0RkQzNMdnZubjMrVStSTVRFNVh1NWZQbno4ZXp6ejZyM052WHFWTUhreVpOTXRxanF6S3FzZ1JVWlk5OVRaYkg4dkR3d004Ly80eW5uMzY2U1Btb2R1M2FLU1VTU2l1cFZWWG5aa0pDQXFBdlcyVll3a0dsVWlFZ0lBQjkrL1kxdXB5VGt4TVdMVnFrYk4vRHd3TWZmL3d4QkVGQVFVRUJybHk1Z3M4KyswejVIdXZnNElEWnMyY3JEV2VLSiszbEJ4VnlJNTc3MGFGREIrVzdWUEh0eVBzbE1EQVFNRElDdWZ3ZFhFNTZRbDliTlRFeEVmYjI5bGl6WmcwZWUrd3hKWmxwYTJ1TFFZTUdZZG15WlFDQTJOaFlveTAzclJFVGxrUzFYSjgrZldCcmF3dWRUcWM4U2RKcXRXalJvZ1dhTld0V1pGNzVwaU0rUGg1NWVYbjM5ZlMwTWd4SFU1T1RnWmFtZi8vK2FOYXNHWEp6YzdGcjF5N2s1K2NyTjZieUIzdFo1QnNDVTZNdXl1VHBOalkyeWhQL21seS9OWXo0U0VSRVJBOFd1WWFiUEVCaFJjakx5QS9XaXhzM2JweVNKRERrN2UxZFpMQkxtZHhWdGt1WExrWUhyMnpjdUxIU1F5Z3VMczdvTml0YVhxa3NjcHl4c2JGSy9VV3RWcXZjOXhzMmFKQVRSWWF0RGVYNVhGeGNLalVZWS92MjdZMjJ0amRNemhpK0o3a1hrNmVucDlKYXNMank5SEFxcjZvcUFWWFpZMStUNWJFY0hSMk5KdlcxV2kzYzNOd0FmUTFJVTQwK3F1cmNiTnk0TWFBZmxiNTRxWUxTREJreXBFVDh6WnMzVjliMzZLT1BsbWlkYVdOam81eTNhV2xwUmFhcDFXb0FVTjc3L1JBRVFmbGJNMHhZNXVYbDRkU3BVM2pvb1lmdzlOTlBBOFVTbGdVRkJUaHo1a3lSbnBJd0tQbjExRk5QS2VNTEZOZXJWeSswYmRzV0FIRG8wS0g3ZmcrMVFjbXJNUkhWS2s1T1R1amV2VHRpWW1Kdzh1UkpwVnUwc1M3WDNidDNSNTA2ZFpDYm00dlRwMC9qOU9uVEp1ZXREalkyTm1qZXZEbisvdnR2eE1iR21yd3BNU2VWU29XUkkwZGkrZkxsMkxseko5emQzWkdkblkySEgzNjQzRGNWRHovOE1FNmRPbFZxWVhIb1A3UUJvRzNidGhWS0hsYjMrb21JaUlnc2xkeEtNanM3RzFxdDFtaUMwUlE1WVdHcUxxT2NERERHMjlzYlI0NGNLWklFa1FlOXZINzlPa2FQSG0xMHViLy8vaHZRMStNenBxTGxsY29TRUJDQXp6NzdEUG41K1lpTGkwUHYzcjBSSHg4UGpVWUROemMzdEd2WFRwblgxOWNYdi83NkswNmRPcVhzU3praDI3dDM3MG9saGN0NlA4WGZrOXo2cnJSU1IzS0NxaXJJSmFEaTR1SVFFaEtDOTk1N0Q2aEVDYWpLSHZ1YUxvK1ZuNStQdzRjUEl5NHVEbi85OVJkU1VsSnc2OVl0cGQ2bEpFblE2WFJHLzQ2cTZ0eDgvdm5uOGQvLy9oZHF0UnFqUm8zQzQ0OC9qdUhEaDZOWHIxNmxma2Q1NktHSFRMN2Z0TFEway9ISjE0amkrNk9zdi8rS0NnZ0l3RysvL2FZTWFpc0lBazZkT29YOC9IejA3OThmM2JwMVE5MjZkUkVURTZQOGZaMDVjd2I1K2ZubzBxVkxrVGdNL3c1SzA3RmpSL3o1NTU4bXkxcFlHN2F3SkxJQzh0T2R4TVJFbkRwMUNqRFJhdExXMWxaNUlyWm56eDZvMWVvaXI5V0VnUU1IQXZxbmtxVVZJRGVub0tBZ09EazVJU2twQ1d2V3JBSDBvd1NXbDl6VkpEazVXWG42V3B4YXJjYnZ2LzhPNko4ZUZpZDN0VGZXWmFrcTFrOUVSRVJVRzhsSkNsRVVsYVJSZWFTa3BDZzlmRXdsSmt2cllpNjN1RE1jaEVVdTA2TldxNUdRa0dEMFI5NW1mbjYrMGZWV3BMeFNlWGg2ZWlxSkxibTdyOXg5MU5mWHQwaUNxRmV2WHNxZ09PZk9uUU1NV3BCV3RrRkRXZThIeGQ2VGZLOWJXcXUzcW43d1hwVWxvQ3B5N0d1NlBOYjU4K2Z4N0xQUFl1N2N1ZGkrZlR1dVhyMnF0R1I5NnFtbnl0eGVWWjJiSGg0ZTJMSmxDd1lOR2dSSmtyQi8vMzVNbVRJRnc0Y1B4eDkvL0ZIaDdjdUpkRlA3UTU1ZVBENjVwdi85MXErVTllblRCL2IyOXNqTXpGUmFqc3Jkd2Z2Mzd3OWJXMXYwNnRVTE9UazVTa01UWTkzQjgvTHlsT3RLV2NsVStUcGthaFIwYThPRUpaRVZrQk9XbHk1ZHdvMGJOK0RvNkdqeTZZeWN5RHg0OENCZzBPcXlwb3dlUFJvZUhoN0l5OHZEeElrVGNlREFBZVVDTFlvaVltTmpzWGJ0MmhxTHh4Z25KeWNFQlFVQitpZWpycTZ1U3BQKzh1aldyUnVlZU9JSkFNQ2lSWXV3ZGV2V0lrOGd6NTgvajhtVEp5TXJLd3R0MjdaVlJpdzBKSGZuRHc4UFY3cnp5RThGcTJMOVJFUkVSTFdSajQrUGtwQUlDd3NyOTNJUkVSR0FQbGxSbVFIQzB0UFRnV0tKTmJsTXo0Z1JJNVRlUzZaK1B2cm9vd3B2czdMazd3Wnl3cko0L1VxWnM3T3pNbkRSOGVQSGNmWHFWYVUxb0ttNmdsVk5QcFp5YlZKalRDVjdLNnNxUzBCVjVOalhaSG1zM054Y3pKbzFDN2R2MzFaYUF1N2J0dy9mZi84OUZpMWFoS0ZEaDFicjlvdno5UFRFMHFWTEVSb2FpamZlZUFOdWJtNjRmdjA2M24zM1hhVVdhSFdUVzE2V2RxNVZoS09qWTRtYXNjZU9IWU9ycXl1NmR1MEtHSHozbHJ1Rnl3OEVEQk9XRGc0T3l0OUJlVXQreVhWRXJSMjdoQk5aQVc5dmIzaDVlU0VsSlFYUTEvTXc5WVJZdmxHUkUxdzFWYjlTNXVycWlxKysrZ296WnN6QTdkdTNNV2ZPSERnNE9NRE56UTNaMmRuSXlja3BzeWw4VFhqNTVaY1JFaElDVVJReGZQandDaGQxWDdCZ0FYSnpjeEVWRllYbHk1Y2pPRGdZN3U3dXlzQkkwRC9kWDdWcWxkRTZTczg5OXh5V0xWdUc2T2hvREJnd0FIWHExTUV6enp5RDZkT25WOG42NmNFUWN6b09hNzdkWU80d2lJZ3N6cCtKVjFDUS8rOERRVW1RSkRXcTVnc3NWVDhYRnhjODlkUlRDQThQeDY1ZHV6Qml4QWc4OHNnanBTNlRrWkdoMUNkODZxbW5UTGJtUzAxTk5kbnlUUjQ0cFgzNzlzcHJMVnEwd09uVHA1V1J5eTFGUUVBQWZ2enhSMXkrZkJtWExsM0N0V3ZYSUFnQyt2VHBVMkplWDE5ZnhNWEZJVG82R2cwYk5nVDAzYWJsMzZ0YjA2Wk5jZTdjdVZKckcxYjEvcTJLRWxDVk9mWTFXUjRySmlZRy8venpEMVFxRlpZc1dWS2lucjNjWGIybU5XM2FGRk9tVE1HNGNlUHc3cnZ2SWlvcUN1dldyVk5HOTY1Tzh0OTlWU1VzQWFCZnYzNklpb3BDZEhRMC9QMzlrWnFhaXFGRGh5b0pTUG03ZDFSVUZGNS8vWFZjdUhBQm5wNmVSV3B2Q29LQVZxMWE0Y3FWSzRpTGl5dTFvWXpjcXR6d09tVE5tTEFrc2hMKy92NElDUWtCeWtoQ05tM2FGQzFhdEZDS1ROZDB3aElBSG5ua0VXemZ2aDBoSVNFNGRPZ1FrcE9Ua1ptWmlVYU5HdUdKSjU2b2tRK3NzalJ0MmhTUFBmWVlqaHc1Z3BkZWVxbkN5OWV0V3hkZmZmVVY5dTNiaDkyN2R5TWhJUUVaR1Jsd2NuTENvNDgraWtHREJpRW9LTWhrM2FVWFhuaEJlZHA3OCtaTjJOallGS2xiYzcvcnB3ZkQ4ZWdZUk1lY05uY1lSRVFXUjVJa3BZYWJBTlo1cm0wbVRacUVJMGVPUUtQUllPYk1tZmptbTI5TTFyUEx5TWpBakJrem9GYXJVYTllUFV5YU5Nbmtlbi8rK1dlbHhhR2h5TWhJWExseUJUQW96UU45WW5EbnpwMDRmLzQ4NHVMaTBMMTdkNlByTFN3c0xOSzZycnAxNmRJRjllclZ3OTI3ZDdGdDJ6WUFRS2RPblpRV1pvWjhmWDN4elRmZklDRWhBVTJiTmxWZXF5bTllL2ZHM3IxN2taaVlpTWpJeUNJdHoyUWJObFQ5dzllZ29DQ3NYYnUyMGlXZ0tudnNCdzRjaUkwYk55SThQQnl2dlBLS01zSjFWWk9UY25aMmRpVzZWdXQwT3V6ZXZidGF0bHRlZGVyVXdZZ1JJeEFWRlFXMVdvMjh2RHlUWGNDcmlwZVhGd0JVYVZreXVXWnNYRndjRGg4K0RPZ0hWSko1ZW5yQzI5c2JpWW1KMkxkdkgwUlJOSHFPRHhvMENGZXVYRUY0ZURoZWZmVlZvL1U3VDUwNmhVdVhMZ0dBUlk0RlVSMzRUWmJJU3N5Wk13ZHo1c3dwMTd3N2QrNHMxM3hqeG96Qm1ERmpTcnplb1VNSFpjQWVVNlpQbjY2MEJqU21YcjE2bURCaEFpWk1tRkRxZXFwaVc4WjRlM3VYdWQ0dnZ2aWkxT2xsZFYwWEJBR0RCZzBxY21OYlhpcVZ5dVQrdjkvMUJ3Y0hWemdlcWoxRVNEZFZFSElFb0s1Y1NKMklpSXlUSk9na1NHbVpqbzRWRzltRXpLcFpzMlpZc21RSlpzK2VqVnUzYm1IVXFGRjQ0WVVYTUhEZ1FIaDVlVUdTSktTbXB1TG8wYU1JQ1FtQlJxT0J2YjA5bGk1ZHFpVGxqSW1JaUlDTGl3dW1USm1DK3ZYclE2ZlQ0WTgvL3NEaXhZc0JmYzA2dzlydi92NythTisrUFJJU0V2RE9PKy9nZ3c4K3dJQUJBNVFhZVJrWkdRZ05EVVZTVWhJV0xWcFVBM3ZtWHpZMk51amJ0eThpSWlLVUdvR21hbEsyYmRzV0RSczJ4SjA3ZHhBWkdRblVjTUl5TURBUTMzNzdMZExTMHJCZ3dRSXNXTEFBL3Y3K0VBUUJHUmtaQ0E0T1ZnYXFxVXB5Q2FpdFc3ZFdxZ1JVWlkvOTZOR2o4ZnZ2dnlNOVBSMFRKMDdFZSsrOWgzNzkrc0hXMWhhaUtDSStQaDRuVDU0c05iRmVIbkxDS3o4L0gydldyTUdrU1pOZ2Eyc0x0VnFOenovL0hOZXVYYnV2OVZkRWNIQXdXcmR1alNlZWVFSkpTdDY3ZDA4cDZlRHQ3VjN0eVVyb2E3WkNuL2lUQjhtNVgzSnJ5Y1RFUk96WnN3ZjI5dllsV2pMNytma2hLU2tKLy8zdmY0RmkzY0ZsTDczMEVuYnQyb1ViTjI1ZzRzU0orT0NERCtEcjZ3c2JHeHRvdFZvY09uUUlTNVlzQWZTREdKWFZxdHhhTUdGSlJFUmtSWFJhS1Z4bEo5VVZKY0g0VUpKRVJLUVFJR1hvSlBGWFhMeFlZTzVZcUdMOC9mMnhidDA2ZlBUUlIwaEpTY0dXTFZ1VWJ0L0ZOVy9lSEo5ODhnazZkKzVjNmpxblRwMktiNzc1Qmp0MzdvU0hod2V5c3JLVU1rcHQyclJSRXBjeWxVcUZaY3VXWWZMa3lVaEpTY0Y3NzcySE9uWHF3TVBEQXprNU9jakl5QUNLdGNxc0tRRUJBWWlJaU1DOWUvZUFVaEtXY2xmeHNMQXc1T2Jtd3RuWnVjejlWSlVjSFIzeDJXZWY0YTIzM29KYXJjYk1tVFBoN095TXVuWHJJajA5SFE0T0RsaTVjaVVtVDU1YzVkdStueEpRbFQzMk5WVWVxM3YzN3VqWnN5ZGlZbUt3Y2VOR2JOKytIZlhxMVVOYVdocnExNitQR1RObTRQUFBQNy92N1pSSFNrb0tObTNhaEVXTEZxRkpreVlRQkFGcGFXa29LQ2lBazVNVFB2end3eHFKdzlQVFV5bWpscGlZV0dWSnYzNzkraUV4TVJGWHJseUJuNTlmaWZFaGZIMTlzV1hMRmx5NmRLbEkzVXREenM3TytNOS8vb1BwMDZjakpTVUZNMmZPaEtPakkxeGRYWkdabWFuVWNYMzY2YWN4ZS9ic0tvbTdObURDa29pSXlJcmN1SEkyQlVBd2dLb1pBcEdJeUxxSitoK3FoYnAyN1lvZE8zYmdmLy83SHc0ZlBveUVoQVJrWm1aQ0VBUzR1Ym1oWThlTzZOKy9Qd0lEQThzMU12QXp6enlERGgwNllNT0dEVWhJU0lBa1NXamJ0aTBDQXdNeGN1Uklvd210cGsyYll1dldyUWdKQ2NHQkF3ZVFuSnlNR3pkdXdNWEZCYjE2OWNLQUFRT1V3Unhya2p3aXVDUkpjSFYxTGJYbW5aK2ZuOUxhclZldlhqVmVVcWh6NTg3WXVuVXIxcTlmajZpb0tHUm1ac0xSMFJHREJ3L0c2Nisvcmd4R2lWSkdocTZNK3kwQlZkbGpYMVBsc1lLRGc3Rmx5eGI4NzMvL3c0MGJOMUJRVUlDbm4zNGFreWRQcnRFYWxpTkhqb1N0clMzT256K1AyN2R2dzhIQkFTMWJ0a1JBUUFCZWZQSEZHcXVYQ24zQzc5dHZ2MFZvYUdpVkpmNzY5ZXVIOWV2WEEvb0JuWXJyMGFNSEhCMGRrWmVYaDE2OWVwbE1qTGRvMFFJaElTSDQ1WmRmY09EQUFmejExMS9JeU1pQXE2c3JmSDE5TVh6NGNMT1Vjek1uaXl2WTBxMWJ0OGRVS3RYUCtIZkU0SmZqNCtNUG1Uc21vdkx3YnRmdFkwSEFBZ0NZTVhVaVpreTl2MmI4Uk5ZbStKdTFDUDVtSGZCdkY3d0ZTWmZpRjVvN0ppSWlJcW8rdGVIKytPTEZpM2oxMVZjQkFIdjM3alU1NkE2WlQwcEtpcEw0KytXWFg5Q3FWU3NXcnpHT0FBQWdBRWxFUVZSemgwUzFWRlpXRm9ZTUdRSkpraEFXRmdaWFYxZHpoMlJXc1hGbk1HUE9YTnhJdlFsSnduRkJ5SC81cjRTRVpIUEhKVk9aT3dBaUlpSWlJaUlpSW1PaW82TUJmZXZLRmkxYW1Ec2Nxc1ZjWEZ6d3dnc3ZJQzh2ejJRSkNiSWNURmdTRVJFUkVSRVJrVmxvdFZxVDB6UWFEVFp1M0Fqb1I5Z3VUOWQrb3RKTW1qUUpyVnUzeG84Ly9vZ0xGeTZZT3h3cUJST1dSRVJFUkVSRVJHUVdyNy8rT3Rhdlg0K1VsQlRsTmExV2k2aW9LSXdiTnc0M2I5NkVrNU1UeG84ZmI5WTR5VG80T0RqZ3M4OCtnNTJkSGViTm02Y01yRVdXaDRQdUVCRVJFUkVSRVpGWjNMbHpCNnRYcjhicTFhdmg3T3dNUjBkSFpHVmxvYkN3RU5CMzQxMjJiQm04dkx6TUhTcFppWll0VytMWXNXUG1Eb1BLd0lRbEVSRVJFUkVSRVpuRnA1OStpdkR3Y01USHh5TTlQUjJabVptb1Y2OGV2TDI5NGVmbmh4RWpSc0RGeGNYY1lSSlJEV1BDa29pSWlJaUlpQjVJSFRwMHdPblRwODBkeGdPdGE5ZXU2TnExcTduRElDSUx3eHFXUkVSRVJFUkVSRVJFWkRHWXNDUWlJaUlpSWlJaUlpS0x3WVFsRVJFUkVSRVJFUkVSV1F3bUxJbUlpSWlJaUlpSWlNaGlNR0ZKUkVSRVJFUkVaRVh5OC9NeGZ2eDREQmd3QUVlUEhqVjNPR1RoTGw2OENCOGZIL2o0K0NBakk2UElORDgvUC9qNCtHRHYzcjAxRm84Y1MyUmtaTG1YMmJScEUzeDhmREI4K1BCcWpZMXFEa2NKSnlJaUlpSWlJcklpeWNuSmlJdUxBd0RzM2JzWC92Nys1ZzZweHVYbTVpSThQQnpIamgzRDVjdVhrWm1aQ1FCd2RYVkZreVpOMExkdlg0d1lNUUt1cnE3bURwV0lqR0RDa29pSWlJaUlpS2lXU1VoSXdNR0RCOUd2WHo5MDZ0U3B5TFRXclZ0ajVNaVIrT3V2dnpCbXpCaXp4V2d1b2FHaCtPcXJyNVFrcGFHMHREU2twYVVoTGk0T25UcDFRdS9ldmMwU295R05Sb01qUjQ0Z09Ua1preWRQTm5jNFJCYUJDVXNpSWlJaUlpS2lXbWJNbURFUVJSR2RPM2N1TVUybFVtSE9uRGxtaWN2Y3Z2enlTL3o4ODg4QUFIZDNkNHdZTVFLOWV2V0NwNmNuQkVGQVJrWUd6cDgvanoxNzlrQVFCSE9IQ3dBSUNRbkJtalZyMEw1OWV5WXNpZlNZc0NRaUlpSWlJaUtpV20vanhvMUtzbkxvMEtHWU8zY3VIQjBkaTh6VHVIRmpkT3pZRVMrOTlCSjBPcDJaSWlXaXNqQmhTVVJFUkVSRVJFUzEydlhyMTdGNjlXb0F3Rk5QUFlXRkN4ZVd1WXlOalUwTlJGWjlKRW1DS0lxMS9uMFFHY09FSlJFUkVSRVJFVkVsWldWbFlmdjI3WWlNakVSeWNqTHk4dkxnNnVxS1RwMDY0Ym5ubmpNNjRNM0ZpeGZ4NnF1dkF2cEJjUVJCd0lZTkczRGt5QkdrcDZmRDJka1pQWHIwd0J0dnZJRzJiZHNhWFU0MmMrWk01ZmV4WThkaSt2VHBnSDUwNTd5OFBIejY2YWNJREF5c2xyZ0xDZ3J3M1hmZjRmang0OGpNekVTalJvMFFHQmlJOGVQSGwyalpDSDM5eUsxYnR5STZPaHFwcWFrUUJBR05HemVHcjY4dlpzMmFwY3kzZmZ0Mi9PYy8vMEhQbmozeHhSZGZsQ3NodDJIREJvaWlpSHIxNm1IdTNMbGx6bTlLVGU2WEdUTm1GQm5GUFNFaEFUNCtQc3IvbzZLaTRPRGdnRTJiTmlFNE9CZ3Qvbys5TzQrUDhXb2ZQLzZaN0NRa1NJZzlTb3VxdGhGTEZmV2dwS2dsYW8yMjFxSlZXMjIvV29vK3RyYTJ0bFJpcHhxaHRvZ2xDVnBMVUFsaUMyb05nc2hDRXBGMU12UDc0OG5jMzR6TVpHY3MxL3YxOGhKem4zUGYxMzFtSnBKcnJuTk85ZXBzMmJLRk5XdldzSG56WnFLaW9oZ3laQWhEaHc0dFV2eEZFUnNieTVvMWF6aDgrREQzNzkvSHhzYUdPblhxMEtOSEQ5cTBhV093VDJabUpuNStmdmo3KzNQdDJqVXlNek9wVWFNR24zenlDUjRlSHNVUzE4V0xGMW03ZGkxaFlXRWtKQ1RnNU9URUJ4OTh3S0JCZ3loYnRxd1N4OGNmZjB4MGREU2RPblZpK3ZUcEJzOTE1Y29WZXZmdURjQzJiZHVvVnExYXNjUW9jaWNKU3lHRUVFSUlJWVFRb2hCT25qekpoQWtUaUkrUEI2QlVxVktVTFZ1V3VMZzREaHc0d0lFREIvajQ0NC81N3J2dmpDYmRidDY4eWFSSms0aU5qYVZjdVhMWTJ0cnk4T0ZEOXUvZno4R0RCL254eHg5cDJiSWxBRlpXVmxTcFVnV0F5TWhJeUZxblVaY0V5KytPMThVUjkrWExsNWswYVJJcEtTbVVLVk1HdFZyTjNidDNXYjE2TlpjdVhlTFhYMy9WV3lQeXlKRWpqQjgvbnJTME5LeXRyWEYyZGlZaElZSHIxNjl6OSs1ZHZZVGx0bTNiU0U1TzV1REJnOXk3ZDArNVoyTTBHZzJIRGgyQ3JLbmdkbloyK1JvSFU0K0xrNU1UVmFwVUlURXhrY1RFUkN3dExhbFFvWUp5TGpNenN4em5YNzU4T2Q3ZTNqZzVPZUhvNkZqczhSZDB2TDc1NWh1U2twSlFxVlJVcWxTSkJ3OGVFQm9hU21ob0tKNmVub3dkTzFhdlQwcEtDdDk4OHcwaElTRUFXRnRiVTZwVUtTNWV2TWpNbVRPNWRldFdrZVBhdDI4Zmt5ZFBScVBSNE9qb2lLV2xKWGZ2M3NYWDE1ZjkrL2V6Yk5reXFsV3Jocm01T1YyNmRHSDU4dVg4L2ZmZlRKbzBDU3NycXh6bjI3bHpKd0J1Ym02U3JIeUdKR0VwaEJCQ0NDR0VFRUlVME0yYk54azllalRKeWNuVXIxK2ZpUk1uVXJkdVhjamE5ZG5IeDRkbHk1YXhjK2RPS2xhc3lMQmh3d3llWi9Ma3lieisrdXVzV0xHQ3FsV3JRbFoxMk5TcFU3bHg0d2JmZmZjZFc3ZHVwVnk1Y3RTcVZRcy9QejhBR2pWcWhFYWpZY3FVS2JSbzBlS1p4ejExNmxUYXRXdkhpQkVqS0ZXcUZFbEpTY3lhTll1Z29DQ09IVHRHY0hDd0VwZGFyV2JHakJta3BhWFJybDA3cGt5WmdxMnRMUUF4TVRINCsvdnJuYnQvLy83ODl0dHZOR3JVaU1xVksrZDVUemR1M0NBaElVRVpsOEl3eGJoTW1USUZnQlVyVnJCMDZWSnExYXJGK3ZYcmpjYVlrSkNBajQ4UDgrYk5vMVdyVmtwc3hSbC9ma1ZHUmpKbXpCZ2VQMzVNKy9idEdUOStQUGIyOW1pMVduYnMyTUdzV2JQdzhmR2hRWU1HU3F3QWMrZk9KU1FrQkNzckt5Wk1tRURIamgyeHNySWlLU21KbFN0WHNtN2R1aUxGRlJjWHg3UnAwK2pac3llREJ3L0czdDZlek14TTl1L2Z6NHdaTTRpSmlXSEtsQ25LZGJwMDZjS0tGU3RJU2tyaXlKRWplckdTVllVWkVCQUFVR3pWbnlKL0pHRXB4RlB3VDhnSndNdlVZUWp4WFBuZiswSUlJWVFRNHVYdzY2Ky9rcHljakl1TEMxNWVYbnBUZmUzczdCZ3laQWhxdFpxVksxZnkrKysvMDd0M2I0TVZrRTVPVGl4YXRBZ0xpLy83OWJ4dTNick1temVQSGoxNmtKU1V4TFp0MnhnOGVQQnpGWGZObWpXWk5HbVNYdDlwMDZieHp6Ly9rSmlZcUplWWk0bUpJUzR1RG9DZVBYc3F5VXJkL1E4Y09GRHYzTzd1N2dhbnNSdWpPemRabStvVWhpbkdwYURpNCtNWk9IQ2dYbEpOVjAxYVhQSG4xK0xGaTNuOCtER05HemZtKysrL1Y2cEJWU29WWGJwMDRkS2xTMnphdElrTkd6WW84VjY5ZWxXcFZwdzZkU29kT25UUWkzSFVxRkdZbVpteFpzMmFRc2VWbEpSRW56NTk5Q283emMzTmFkZXVIUWtKQ2N5ZE81Znc4SERDd3NKd2RYV2xZc1dLdlBmZWV4dzdkb3lBZ0lBY0NjdVFrQkJpWTJNcFhibzByVnUzTG5SY291QWtZU25FVTNBODlDVEhRMCthT2d3aGhCQkNDQ0hFVTVDY25Nemh3NGNCR0RCZ2dNSDFHZ0UrL2ZSVFZxOWVUV3BxS3NlUEh6ZVloQnN3WUlCZXNsTEh4Y1dGNXMyYmMralFJVUpEUTRzbFlWbWNjVCs1bGlhQWpZME5qUm8xWXYvKy9keTVjMGQ1dkd6WnNsaFlXS0JXcS9IMzk2ZCsvZm9HNzdtd1VsSlNsSzhOVGVuTmk2bkdwVEM2ZCsvK1ZPUFBqNVNVRlA3KysyL0lXamZWME5UMTk5OS9uMDJiTm5IMjdGa3lNek14TnpjbktDZ0lnRXFWS3RHK2ZYdUQ1KzdkdTNlUkVwWXFsWXBCZ3dZWlBPYmg0Y0hpeFl0SlNrb2lORFFVVjFkWDVmRmp4NDV4K1BCaEhqOStySmRRMzdWckZ3QWRPM2JFMnRxNjBIR0pncE9FcFJERlJLdlYzZ1pWZ2txRnZhbGpFZUw1cGszU2FybHQ2aWlFRUVJSUlRcnI2dFdycU5WcXlGclh6cGpTcFV0VHRXcFZidDY4eVkwYk53eTJ5YjZwenBOY1hGdzRkT2dRVVZGUnhSQjE4Y1pkbzBZTmc0K1hMMThlbmtnaVdsdGI4OWxubjdGNjlXcjgvUHdJQ1FtaFI0OGVkT3JVU2RrQXBTaEtseTZ0ZksxYnY3RWdURFV1QlZXeVpFbURGYVRGR1g5K1hMNThXYm5lazlYQk9ycjd6TWpJNE5HalJ6ZzRPSER4NGtVQVhGMWQ5ZFkzemM3SnlRa3pNek0wR2syaFlxdFFvUUpseXBReGVNekN3b0pxMWFweDRjSUZ2ZmRVeTVZdEtWT21EQThmUHVUZ3dZTks1V2R5Y3JLU21PM2F0V3VoNGhHRkp3bExJWXBKV3VaamZ4c0xPNDFXUzNWVHh5TCt4d3lzTGN4eEFxMUtuYW1LMWtDYXFXTVNvTlZxSTlNeWsvM3owVlFJSVlRUTRybVVtSmlvZkcxdm4zdTlRcWxTcFFCNC9QaXh3ZU81VlczcCt1cVNRMFZWbkhFYnErTFRWVGhxdFZxOXg3LysrbXVxVmF1R2w1Y1g5KzdkNDVkZmZ1RzMzMzZqWThlT2pCZ3h3bWlTS1QreWI4cHovdng1R2pSb1VLRCtwaHlYZ2loWHJwekJ4NHN6L3Z6SWZyMHJWNjdrMlQ0dDdYKy9odW1TeVVWNXJ2T1NWeFdrb2ZlVWhZVUZuVHAxWXQyNmRRUUVCQ2dKeTcvKytvdlUxRlRxMTY5UHJWcTFubHJNd2pCSldBcFJUS0t1WG8wQkNsKzdMb3FkcTZ0clM1Vks1YXZWYW0yQXJtRmhZUWROSFpNUVFnZ2hoSGp4bFN4WlV2bjYwYU5IZXY5KzBxTkhqK0NKS3NEOGlvbUpnV0pNOER5cnVJM3AzTGt6SFRwMDRQRGh3Mnpac29Wang0N2g1K2ZIaVJNbjhQWDF6VFdlM0RnNU9lSGk0a0pFUkFTN2R1M2lzODgrTTFyQlo0aXB4eVcvREUyOXhnVHhaejkvVUZDUTBVVHFreXd0TFNHUEt0T01qSXhDVjFlU2o0UndiR3dzUUk3MU83dDI3Y3E2ZGVzNGZ2dzQ4Zkh4T0RnNEtPdHRkdXZXcmREeGlNSXovR29YUWdnaGhCQkNDQ0dFUWErOTlwcnlkVmhZbU5GMmlZbUozTDc5djVWd2REczJQK251M2J0Rys1ODZkU3JYdmdWVm5IRVhsb1dGQmExYXRXTHg0c1VzWHJ3WUN3c0w3dHk1b3lTSEN1dVRUejZCck9uUmYvNzVaNEg2UGcvalVoVFBPdjdxMWY5dlV1Ry8vLzZiNzM2VktsVUM0TUtGQzBiYjZLYU5GMVpNVEl6Uml1UUhEeDRvVStIcjFLbWpkNng2OWVxNHVycWlWcXZadjM4LzBkSFJuRGh4QWx0Ylc5cTJiVnVrbUVUaFNNSlNDQ0dFRUVJSUlZUW9BQWNIQnhvM2JnekFxbFdybENtdlQ5cXdZUU1halFaSFIwY2FOV3BrdEkwaGh3OGY1dXJWcXdDMGE5Y3V4M0hkMU9PRWhBU1R4RjBjbWpadHFpVGI3dDI3VjZSemRldldEUmNYRndEbXo1L1BqaDA3Y20ydjFXcEpUVTJGNTJCY0N2TmNadmVzNDNkMGRGUVNmci8vL251dVZZM1prNGRObWpTQnJLVGtpUk1uRExaZnNXSkZvZU1pcTNyVHo4L1A0TEcxYTllaTBXaXdzYkV4dUZPN3JwSXlNRENRZ0lBQXRGb3RIMzMwRVNWS2xDaFNUS0p3SkdFcGhCQkNDQ0dFRUVJVTBNaVJJN0cwdE9UYXRXdDg5ZFZYZXBWbVNVbEpyRnk1a3VYTGx3TXdkdXhZbzJ2ckJRVUZNWGZ1WEdWZHdNek1USUtDZ3BnOGVUSUE3NzMzbnNIa1V1WEtsUUhZdlhzMzZlbnBrTThOWjRvcjdvSzRjZU1HMzMvL3ZaS0ExUWtORFZVcTNySlgvTzNldlpzT0hUb3diZHEwZksvNWFHTmp3L3o1ODNGd2NFQ3RWak5qeGd5R0RoM0tuajE3aUl5TTVOR2pSOFRHeG5MbXpCbldybDFMcjE2OU9IUG1qRW5IUlVmM1hONjllNWVRa0JESXFvWXN5TlRvWngzL2tDRkRBQWdKQ1dIU3BFbDZtOWlvMVdwQ1FrSVlObXdZMTY1ZFV4NXYyN1l0enM3T0FFeWNPSkZEaHc0cDl4Z1hGOGZVcVZNNWYvNThrZUlDK09tbm45aThlVE1aR1JtUXRYbk9zbVhMV0w5K1BRRDkrL2RYMXJMTXJrMmJOdGpaMlhINjlHbjI3TmtEV1R1SUM5T1FOU3lGRUVJSUlZUVFRb2dDcWx1M0xqLzg4QU9USjAvbTlPblRlSHA2WW05dmo0Mk5EYkd4c1dSbVptSm1ac2E0Y2VNTVZranFEQjgrbkNWTGxyQjE2MWFjbkp4SVNFaFExdmg3L2ZYWG1UbHpwc0YrSGg0ZS9QampqeHcvZnB4V3JWcFJva1FKT25mdXpNaVJJNTlKM0FXUm1abUpuNThmZm41K09EZzRVTFpzV1JJVEU1WDFCRC84OEVPOWFiZS8vLzQ3OSsvZlorZk9uWHp4eFJkNm0rcmt4c1hGaGZYcjF6TnAwaVRPbmozTGlSTW5qRmJ5QVhyclhKcGlYSFNhTm0xSytmTGxpWTZPNXNzdnY4VFIwWkg0K0hnT0hUcVU3OFRpczQ2L1pjdVdmUG5sbHl4ZHVwU2dvQ0NDZ29Lb1VLRUNWbFpXeE1URUtOV3J1czJHeUVvcXo1MDdsNisvL3ByNCtIakdqQm1EblowZEpVdVdKQ1ltQmlzckt4WXNXTUR3NGNNTEhWZjE2dFY1NjYyM21ETm5EZ3NYTHNUQndZSFkyRmlsMHJOOSsvWU1IRGpRWUY5cmEyczZkT2pBcGsyYnVIejVNblhyMW4ydXB2Ni9haVJoS1lRUVFnZ2hoQkJDRkVMTGxpM1p2SGt6UGo0K0hEMTZsSHYzN3BHU2trTEZpaFZwM0xneG5wNmUxS2hSSTlkemRPN2NtVGZmZkpOVnExWng4ZUpGdEZvdHRXdlh4dDNkbmQ2OWV4dE5XUFhvMFlPMHREUzJiZHZHdlh2M01EYzNwMmJObXM4czdvS29WS2tTWDM3NUpRY1BIdVR1M2J2Y3ZuMGJKeWNuV3JSb1FZOGVQWGovL2ZmMWtvZGR1M2JsMTE5L3BXSERobFNzV0xGQTE2cFlzU0tyVjYvbTZOR2o3TjI3bDlPblR4TVhGMGRLU2dvbFM1YkUyZG1aZXZYcTBicDFheG8yYkdqU2NkR3hzYkZoNmRLbHpKOC9uL0R3Y0pLU2txaGJ0eTdtNXVZRk9zK3pqbi93NE1HNHVibmg2K3ZMNmRPbmlZMk54ZExTa29vVksrTHE2a3EzYnQxeVhLOSsvZnI0K1Bpd1lzVUtqaDA3eHNPSEQ3R3hzY0hkM1owQkF3WVV5MjdjTTJiTTRNMDMzMlRyMXEzY3ZuMGJHeHNiNnRhdFM3ZHUzZkpNMW5wNGVMQnAweWJsYTJFNitkODI2eGw1OTkxMy8yTm1acllCUUtQUjlEbDkrdlFCVThja2hIZ3h5UzdoUWdnaGhCQ200MUxuM1drcUZkTUJSZzBmeXFqaHcwd2QwblBqd29VTGZQYlpaNUMxWHA2am82T3BReEpDWkMxVE1HellNR3hzYkFnTURNVE96czdVSVQwMXA4TE9NR3I4dDl5NWV3K3RsbU1xVlZxZkd4Y3YzalIxWERxeWhxVVFRZ2doaEJCQ0NDR0VlT1Z0M0xnUnNqYTZlcG1UbFM4Q1NWZ0tJWVFRUWdnaGhCQkNpRmZhclZ1M09IandmNVB5ZXZmdWJlcHdYbm1Tc0JSQ0NDR0VFRUlJSVlRUXI1eWtwQ1FBb3FLaW1EUnBFaHFOaG5idDJsRzdkbTFUaC9iS2swMTNoQkJDQ0NHRUVFSUlJY1FyNTZlZmZtTGZ2bjNLcnViVnFsVmo0c1NKcGc1TFNNSlNDQ0dFRUVJSUlZUVFRcnlLeXBVckI0Qzl2VDJ0V3JWaXhJZ1JPRGc0bURvc0lRbExJWVFRUWdnaGhCRGkyWHJ6elRjNWVmS2txY01RNHBVM2N1UklSbzRjYWVvd2hBR3locVVRUWdnaGhCQkNDQ0dFRU9LNUlRbExJWVFRUWdnaGhCQkNDQ0hFYzBNU2xrSUlJWVFRUWdnaGhCQkNpT2VHSkN5RkVFSUlJWVFRUWdnaGhCRFBEVWxZQ2lHRUVFSUlJWVFRcjVDMHREUUdEeDVNcTFhdENBNE9OblU0b3Bpc1c3Y09OemMzdW5Ycmx1TllzMmJOY0hOekl6QXcwQ1N4Q1ZGUWtyQVVRZ2doaEJCQ0NDR2VNeEVSRWJpNXVTbC9UcDgrWGFEK2t5ZFBWdnJPbWpWTDc5ak5temNKQ3dzak1URlJFbGhDaU9lU0pDeUZFRUlJSVlRUVFvam4zSVlORy9MZE5qbzZtbjM3OWhrOVhxdFdMWHIzN2syVEprMzQvUFBQaXlsQ0VSVVZoWStQRHp0MzdqUjFLRUs4OEN4TUhZQVFRZ2doaEJCQ0NDR01zN0d4NGErLy9pSXFLZ3BuWitjODIyL1lzQUcxV2sySkVpVklTVW5KY2R6TXpJeng0OGMvcFdoZlhkT25UeWMwTkpSUFAvM1UxS0VJOGNLVENrc2hoQkJDQ0NHRUVPSTU5dWFiYjZMUmFOaTRjV09lYlZOU1V0aTJiUnNBZGV2V2ZRYlJDU0ZFOFpNS1N5SEVTOEhWMWJXaFNxVWFudjB4clZickROZ0Q1c0QvYTlDZ1FmL3N4OVZxdGRmWnMyZVBQL05naFJCQ0NDR0VLSUQvL09jL25EcDFpbTNidGpGMDZGQnNiR3lNdHQyeFl3ZVBIajNpM1hmZnBWU3BVczgwenV3MEdnMWtWWE9LM0dtMVdqUWFEZWJtNXFZT3BjalVhalVXRnFaSk5iMU00eWdrWVNtRWVFbVltWmxGYUxWYXZZU2tTcVhLL3ZkSFQvWXhOemVmOE93aUZFSUlJWVFRb25EYXRtM0xxbFdyaUkrUFo5ZXVYWHp5eVNjRzIyazBHbng4ZkFEbzA2Y1AyN2R2TjNyT1pzMmFrWnFheXV6WnMzRjNkODl4UERZMkZsOWZYNDRjT2NLZE8zZElUMCtuWExseXVMbTVNWHo0Y0NwVXFBREFxRkdqQ0E0T3BsdTNib3djT1pJRkN4Wnc2TkFoNHVQajhmYjJwbUhEaHNvNUl5SWk4UFgxSlRRMGxLaW9LRFFhRGVYTGw4Zk56WTIrZmZ0U3MyWk5vL0dtcGFXeGZmdDI5dS9mejlXclYzbjgrREVPRGc2ODhjWWJEQnc0RUZkWFY3MzJDUWtKYk5xMGljT0hEM1B6NWsxU1UxTnhjSERncmJmZXdzUERnK2JObStlNHhvVUxGL2pzczg4QUNBd01KRDA5bmVYTGwzUHMyREVlUG54SStmTGxjWGQzWi9EZ3dYcEpZOTFZNnF4ZnY1NzE2OWNEOE5aYmI3RjI3VnJJMnNYNzU1OS9wbnIxNm16WnNvVTFhOWF3ZWZObW9xS2lHREprQ0VPSERpMldzU3FNaXhjdnNtN2RPazZkT2tWOGZEd09EZzQwYU5DQWZ2MzZVYWRPblJ6dHM3OStYbi85ZGViUG44L3AwNmRKVFUzbDVNbVQrYjV1WWU2eklPTW9YbHp5VVljUTRxVnc4dVRKV0sxV3U0ZXNUOWFNeVhZc0tDd3NMT1laaFNlRUVFSUlJVVNoV1ZsWjBhMWJOOGhqODUxRGh3NFJHUm1KczdNenJWcTFRcTFXRitwNkJ3OGV4TVBEZzlXclYzUDU4bVhNemMwcFZhb1VVVkZSN05xMWk0aUlDSVA5eG8wYng0NGRPN0MxdGNYT3prN3YySVlORytqWnN5ZC8vdmtuRVJFUjJOblpZV2RuUjJSa0pINStmdlRwMDRjdFc3WVlQRzlFUkFTOWV2WGl4eDkvNU9USms2U2xwVkdtVEJrZVBIakEwYU5IT1hyMHFGNzdreWRQMHExYk43eTh2QWdQRDBlbFVsRzJiRmtlUG56SWdRTUhHRFZxRk5PbVRTTXpNOVBvR0Z5K2ZCbFBUMDkyNzk0TldaV0RkKy9lWmZYcTFZd2JOMDd2ZDQ2cVZhdFNwVW9WcksydEFiQ3pzNk5LbFNwVXFWSkZTZXcrYWZueTVTeGV2SmpNekV3Y0hSMkxiYXdLdzhmSGg4OCsrNHlnb0NBU0V4TnhkblltUGo2ZW9LQWcrdlhyeDk2OWU0MzJmZkRnQVVPR0RPSFVxVk00T2pwaVpXV1Y3K3NXeDMzbU5vN2l4U1lWbGtLSWw0WldxMTJ0VXFuYVozMnRWRmhtTzY3N1c2dlZhdk8vemFJUVFnZ2hoQkFtMXF0WEw5YXRXOGVOR3pjNGR1d1lUWnMyemRGR1Y5WFhxMWV2UWsrTERRc0xZOEtFQ2FqVmFobzFhc1NZTVdPb1hiczJBRWxKU2V6WXNZUFNwVXZuNkhmMDZGRlVLaFYvL3ZrbnI3MzJHbXExbW95TURBQUNBZ0tZTjI4ZUFKMDdkK2JMTDcra2ZQbnlBTnk3ZDQrRkN4ZXlmLzkrNXN5WlE5V3FWV25jdUxGeTNvY1BIL0xWVjE5eC8vNTlLbFdxeElRSkUzai8vZmN4Tnpjbkl5T0Q0T0JndmVyR216ZHZNbnIwYUpLVGs2bGZ2ejRUSjA1VTF2Sk1Ta3JDeDhlSFpjdVdzWFBuVGlwV3JNaXdZY01NanNQVXFWTnAxNjRkSTBhTW9GU3BVaVFsSlRGcjFpeUNnb0k0ZHV3WXdjSEJ0R2pSQWdCZlgxOEFoZzBiUm1ob0tGMjdkbVhNbURGR3h6Z2hJUUVmSHgvbXpadEhxMWF0bE5pS09sYUZzVy9mUHViUG40K1ptUmtqUm95Z2I5KytXRmhZa0pxYXlxSkZpL2p6enorWlBuMDY3N3p6amhKSGR1dlhyNmRPblRyTW5qMmIwcVZMOCtqUm8zeGR0emp1TTdkeEZDOCtxYkFVUXJ3ME5Cck5NU0FxSDAzdlpXWm0vdk1NUWhKQ0NDR0VFS0pZT0RvNjBxNWRPekJTWlhueDRrWEN3c0t3c2JIQnc4T2pVTmZRYXJYTW1UTkhTVll1WHJ4WVNWYVNWVG5vNmVscGNET2ZxS2dvcGt5WndtdXZ2UWFBaFlVRkpVcVVJRDA5bllVTEZ3TFFzV05IcGsyYnBwZjRxbGl4SWovODhBT3VycTVvdFZvV0wxNnNkMTV2YjIvdTM3OVAyYkpsV2JWcUZTMWF0RkNTc1phV2xyUnExWXIyN2RzcjdYLzk5VmVTazVOeGNYSEJ5OHRMTDFZN096dUdEQm5Dd0lFREFmajk5OStKajQ4M09CWTFhOVprMHFSSnlqcWdkbloyVEpzMlRVbldCZ2NIRjJxTUFlTGo0K25SbzRlU1pOT2R2NmhqVlZBWkdSbk1uejhmZ0tGRGg5S3ZYejlsL1VrYkd4c21USmpBNjYrL1RtcHFxdEhsQmVMajQ1VmtKWkN2ZFZPTDZ6Nk5qYU40T1VqQ1VnangwbENyMWZGYXJUWlVWMW1aZlpxRzdtdVZTb1ZLcFFyUmFEVFJKZ3RVQ0NHRUVFS0lRdWpidHk4QVI0NGM0ZWJObTNySC92ampEOGlxVml2c1pqdm56cDNqMnJWckFJd2RPN1pBbTZkVXFWS0Y5OTU3TDhmakowK2VKRFkyRm9BdnYvelNZRitWU3FXc0hSa2VIcTYwVjZ2VjdOeTVFNENCQXdmaTVPU1Vhd3pKeWNrY1Bud1lnQUVEQmhqZG5PalRUei9Gek15TTFOUlVqaDgzdkFlbkxwN3NiR3hzYU5Tb0VRQjM3dHpKTlphOGRPL2VQY2RqUlJtcndqaHg0Z1RSMGRGWVdsclNwMCtmSE1mTnpNeG8wcVFKQUtkT25USjREbmQzZDRNVnQ3a3B6dnMwTkk3aTVTQlR3b1VRTDQwTEZ5NDhidENnd2ZHc0RYWXNqVFJUYTdYYTQrSGg0WVkvU2hWQ0NDR0VFT0k1VmFkT0hWeGRYUWtMQzhQWDE1ZUpFeWNDRUIwZHJhd3oyTHQzNzBLZi84eVpNd0E0T1RueCt1dXZGNmh2alJvMURENSs4ZUpGeUtxYXExaXhvdEgrOWVyVlU3NitjZU1Ham82T1hMbHloWlNVRkFDRG0rUTg2ZXJWcThxNm5XNXVia2JibFM1ZG1xcFZxM0x6NWsxdTNMaFJvUHZSVlFMcTRpcU1raVZMR2x6YnNpaGpWUmk2NjZsVUtxTWIxY1RGeGVuOS9TUmRSVzFocmx2VSt6UTJqdUxsSUFsTEljVExSS3ZWYXY4QkhnQUcvK2ZTYXJWSldXMDB6ejQ4SVlRUVFnZ2hpcVp2Mzc2RWhZWGg3Ky9QOE9IRHNiT3p3OWZYRjdWYVRmUG16YWxldlhxaHovM2d3UVBJbW41ZVVNYjY2TlkwZEhCd3lMVi85cXJRNU9Sa3ZYZ0F5cFVybDJjTWlZbUp5dGYyOXZiNXV0N2p4NDhOSGpkV25hbmJWQ2EzalQ3ell1eGVpakpXaGFFYnIvVDBkQ1dKYUV4NmVyckJ4L1B6dkR5cHVPNnpNTmNXTHc1SldBb2hYaXBxdGZxVWhZWEZQVjNDMHNBUEVqSHA2ZWtuVEJLY0VFSUlJWVFRUmRTeVpVc3FWNjdNblR0MzhQUHpvM3YzN216YnRnMEFUMC9QSXAxYmw0d3J6TVlsVDI1NHFWT2lSQW5JbHFReUp2dHgzUlRqN0R0T1AzNzhtSklsUytaNmp1ekhIejE2bEd0NzNmVUtPcDI1T0ppWkdWNmRyeWhqVlJpNjhYRnhjU24wcnVQRzdpVTN4WFdmaGJtMmVISElzeXVFZUttY08zZnVJZkNYb1IrWXN0YXYzSDNod2dYWk9rNElJWVFRUXJ5UXpNek1sR25mVzdkdTVjQ0JBeVFtSmxLelprMWx2Y0hDY25GeEFlRDI3ZHRGV2hzeHUxcTFhZ0VRR1JsSlRFeU0wWFlYTGx3QXdOemNYSm1Pcm91SFhOWlF6Qzc3OU9Td3NEQ2o3UklURTdsOSt6YUF3UTJFVEtVb1kxVVkxYXBWVTY1bnJOTDBhWGpXOXlsZVRKS3dGRUs4ZERJeU1uSnVtNWdsTFMxdDliT05SZ2doaEJCQ2lPTFZwVXNYYkcxdGlZaUlZT25TcFFBR04wMHBxUGZmZjErWkN2M2JiNzhWK1h3QVRabzBVYWIyZW5sNUdXeWoxV3BadjM0OUFCOTg4SUd5MDdPVGt4UDE2OWNIWU9YS2xhU21wdVo2TFFjSEJ4bzNiZ3pBcWxXclNFdExNOWh1dzRZTmFEUWFIQjBkbFUxMGlvTnU3TEpQVFMrSW9veFZZYTluYVdtSldxMDJ1UE84VGtaR1JxR3ZZZXk2ei9JK3hZdEpFcFpDaUpmTytmUG5UMmkxMml2WnF5eFZLaFZhclRZOFBEejhqRW1ERTBJSUlZUVFvb2hzYlczcDBxVUxaRlZET2pnNDBLRkRoeUtmMTk3ZW5pKysrQUlBUHo4L3BrK2Z6cjE3OTVUajhXM2FpeXdBQUNBQVNVUkJWUEh4ckY2OW12RHc4QUxGK3RWWFh3R3dmZnQyWnMyYXBWZTlHUlVWeGFSSmt6aDU4aVMydHJhTUhEbFNyLytvVWFNd056Zm4yclZyREJzMmpQUG56eXZIMHRMU0NBZ0lZTWVPSGNwakkwZU94TkxTa212WHJ2SFZWMS94NzcvL0tzZVNrcEpZdVhJbHk1Y3ZoNnlkMEsydHJRczRTc1pWcmx3WnNuWngxMVVPeHNmbmY2L1BvbzVWUVpVcFU0WWVQWG9BNE8zdHphcFZxL1RXaWt4T1RtYlhybDBNR0RDZ1NOZDUwck8rVC9GaWtqVXNoUkF2cTFYQW5Pd1BhTFZhSDlPRkk0UVFRZ2doUlBIcDA2Y1B2cjYrYURRYXVuWHJWbXlKdDM3OStoRWRIYzNHalJ2eDkvZkgzOStmc21YTFltNXVyaVRodkwyOUMzVE9uajE3RWhzYnk4cVZLOW02ZFN0YnQyN0YwZEVSclZhcjdEN3Q0T0RBdkhuemxHbktPcTZ1cmt5ZlBwM3Z2LytlYytmTzBhOWZQK3pzN0xDenN5TTJOaGExV3MyUUlVT1U5blhyMXVXSEgzNWc4dVRKbkQ1OUdrOVBUK3p0N2JHeHNTRTJOcGJNekV6TXpNd1lOMjRjN2RxMUs1WXgwK25TcFFzYk4yNGtMaTZPamgwN1VxWk1HU3BWcXNUcTFmbWY1RldVc1NxTUVTTkdjT3ZXTFlLRGcxbXlaQW5lM3Q0NE96dWowV2k0Zi84K21abVpUMlZ6bTJkOW4rTEZJd2xMSWNSTEtTTWp3OC9LeXVvN2xVcFZRcXZWb3RWcWsxUXFWWkNwNHhKQ0NDR0VFS0k0VktwVWlmLzg1ejhjT25TSVhyMTZGZHQ1VlNvVkV5Wk1vSFhyMW16YXRJa3paODRRSHg5UDZkS2xlZnZ0dDNGM2Q2ZGV2WG9GUHU5WFgzM0ZCeDk4d01hTkd6bDE2aFN4c2JGWVdWbFJ1M1p0V3JSb1FaOCtmWXp1R3QyaFF3ZnExNi9QSDMvOHdiRmp4NGlPamlZcEtZa2FOV3JRckZrenBkcFVwMlhMbG16ZXZCa2ZIeCtPSGozS3ZYdjNTRWxKb1dMRmlqUnUzQmhQVDA5cTFLaFI2REV5NW8wMzNtRFJva1Y0ZVhseDQ4WU5VbE5UQzdWR1psSEdxcUNzckt4WXVIQWhlL2Jzd2QvZm4zLy8vWmU3ZCs5U3NtUko2dFNwdzN2dnZVZlBuajJMNVZwUGVwYjNLVjQ4aHJmeE1xRjMzMzMzUDJabVpoc0FOQnBObjlPblR4OHdkVXhDaUJkUC9mcjF5MWhZV094U3FWUk4rVjkxNWNHMHRMVGVGeTVjaURKMWJFSUlJWVFRcndLWE91OU9VNm1ZRGpCcStGQkdEUjltNnBDRUVFSmtPUlYyaGxIanYrWE8zWHRvdFJ4VHFkTDYzTGg0OGFhcDQ5S1JOU3lGRUMrbGMrZk9QZEpxdGNlMS95ZWtSSWtTY2FhT1N3Z2hoQkJDQ0NHRUVMbVRLZUZDaUplVkdyaXFVcW5TdEZxdHlzek03TnJKa3llTGQzczdJWVFRUWdnaGhCQkNGRHRKV0FvaFhsb2FqV2FmbVpuWkhaVktWVElqSTJPdnFlTVJRZ2doaEJCQ0NDRkUzbVJLdUJEaXBYWDI3TmwvdFZwdGlFYWorZWZjdVhQWFRSMlBFRUlJSVlRUVFnZ2g4aVlWbGlibVdMdDJxWktVZU5zTUhFMGRpeEF2bzlSMHpWVU5Xak9YMnU5MnlVZHpJVVFCYWJXWjZabVluWTI4Zk9hT3FXTVJRZ2doaEJCQ3ZCd2tZV2xpdGlxYnRpcVZkcEVLVlZWVHh5TEV5eWdsRTFRcU0xUlNUeTdFMDZFMVN6WFhhbit0VktuUzlMdDM3eWFiT2h3aGhCQkNDQ0hFaTA5K2hUY3hGYnlGbGlxbWprT0lsNVZLcFRKMUNFSzgxRlFxbFkxS3BYSlRXNWN0WmVwWWhCQkNDQ0dFRUM4SHFiQTBPWlZLcFVJRlVMbFNSYXBVcm1UcWdJUVFRb2c4SlNZKzR1cTE2MlNvMVFBcVcxTUhKSVFRUWdnaGhIaHBTTUx5T2RMZG96T2poZzh6ZFJoQ0NDRkVubzRkRDJYVXVQOUhiTndEVTRjaWhCQkNDQ0dFZU1uSWxIQWhoQkJDQ0NHRUVFSUlJY1J6UXhLV1FnZ2hoQkJDQ0NIRVM2aFpzMmE0dWJrUkdCaG82bEJ5RlJFUlFjZU9IZkh3OE9EZXZYdlAvUHJyMXEzRHpjMk5idDI2NlQxKzRjSUYzTnpjY0hOekl6WTI5cG5IVlJTbUh0T1hpZTQxY1Bqd1lWT0g4a3FSS2VGQ0NDR0VFRUlJSWNRVDJyWnR5NE1ILzF2NjVLdXZ2bUxRb0VINTdydDE2MVptelpvRlFQWHExZG02ZGV0VGkvTmxjUFRvVWFLaW9nQUlDUW1oUzVjdXBnN3BtZkgyOW1iWnNtVUY2ak52M2p4YXRXcVZhNXRYZVV5ZnRtdlhydkhwcDUvaTVPVEVoZzBic0xXVjFkeWZCcW13RkVJSUlZUVFRZ2doY3JGcDB5YlUvOXRvTGs5YXJSWWZINStuSHRQTHhOM2RuVmF0V3RHdVhUdmF0R2xqNm5CZUNqS21UMC9ObWpVWk1XSUVkKzdjWWU3Y3VhWU81NlVsRlpaQ0NDR0VFRUlJSVlRUkpVcVVJRFkybG4zNzl2SFJSeC9sMmY3bzBhUGN1SEdERWlWS2tKS1M4a3hpZk5HVksxZU9lZlBtbVRvTWt4ZzBhQkQ5Ky9mWGUrejQ4ZU9NR1RNR2dEMTc5bUJ2YjY5MzNOTFNNcy96dnNwaitpejA2ZE9Idi83Nmk5MjdkOU9tVFJ2Kzg1Ly9tRHFrbDQ1VVdBb2hoQkJDQ0NHRUVFYlVyVnNYZ0EwYk51U3IvUjkvL0tIWFQ0amNXRmhZWUcxdHJmZkh3dUwvYXN1c3JLeHlIRGN6azFTT3FhbFVLZ1lQSGd6QWloVXJUQjNPUzBsZTVVSUlJWVFRUWdnaGhCRWZmUEFCQU9mUG4rZmN1WE81dHIxNjlTckhqeC9IeHNhR1JvMGFQYU1JaGZnZnJWWkxabWFtcWNONFpreDl2Kys5OXg1MTZ0VGg0c1dMaElTRW1DeU9sNVZNQ1JkQ0NDR0VFRUlJSVl5b1hMa3l6WnMzSnpnNEdCOGZIK2JNbVdPMHJhNjZzblBuenZtYXRudng0a1hXclZ2SHFWT25pSStQeDhIQmdRWU5HdEN2WHovcTFLbGp0Ti9seTVmeDlmWGw1TW1UeE1URVlHWm1Sb1VLRldqZXZEbWpSNDlHcFZMbDZKT2Ftc3FxVmFzSUNnb2lLaW9LVzF0YkdqZHV6UERodzZsU3BVcU85Z2tKQ1d6ZnZwM0Rodzl6N2RvMUhqOStqSjJkSFcrOTlSYjkrL2VuUVlNR09mbzBhOWFNMU5SVVpzK2VUY3VXTFZtOWVqVkJRVUhjdTNjUFcxdGIzbi8vZllZUEg0NnpzN05ldndzWEx2RFpaNThCRUJnWWlLT2pZNDV6eDhiRzR1dnJ5NUVqUjdoejV3N3A2ZW1VSzFjT056YzNoZzhmVG9VS0ZaUzJvYUdoN055NWs5T25UeE1URTROR282Rnk1Y3EwYnQyYWdRTUhVcUpFaVR5ZkcyT3liNmprNys5UHBVcVZETFliTzNZc0J3NGNvSDM3OXN5Y09iUFExek5rM2JwMS9Qenp6MVN2WHAwdFc3YXdaczBhTm0vZVRGUlVGRU9HREdIbzBLRjVqcWxhcldiYnRtM3MycldMNjlldms1bVp5V3V2dlViUG5qM3AxS2tUYm01dUFDeGF0SWdXTFZya2lDRWlJb0kxYTlZUUVoSkNYRndjRGc0T05HM2FsQysvL0pMdDI3ZXpiTmt5NnRhdHkvcjE2M1AwVFV0TFkrUEdqUVFHQmhJUkVRR0FpNHNMN3U3dTlPN2RHeXNycXdMZnIwNWgzbE9abVpuNCtmbmg3Ky9QdFd2WHlNek1wRWFOR256eXlTZDRlSGprK2x4NGVIZ3daODRjL1AzOWFkeTRjYTV0UmNGSXdsSUlJWVFRUWdnaGhEQkNxOVhpNmVsSmNIQXcrL2Z2SnpvNm12TGx5K2RvOStEQkEvYnMyUU5BNzk2OTJidDNiNjduOWZIeFljR0NCV2kxV3F5c3JIQjJkaVlxS29xZ29DRCsrdXN2WnM2Y1NkdTJiWFAwVzdwMHFkNFVWRWRIUjFKVFU0bUlpQ0FpSW9JUkkwYm9UU2tHZVB6NE1mMzc5K2ZLbFN0SzRpbytQcDZnb0NCQ1FrTHc5ZlhGeWNsSnI4L25uMzlPWkdRa0FPWExsOGZlM3A2N2QrOXk1TWdSamg0OXlyeDU4NHl1Mi9mazliUmFMZkh4OGV6ZXZac1RKMDZ3WWNNR0hCd2NjaDJmN0E0ZVBNaVVLVk5JVGs0R29IVHAwcFFxVllxb3FDaDI3ZHBGeDQ0ZGxZVGw3dDI3bVRwMUtnQTJOalk0T3p1VGtKQkFSRVFFcTFhdElqUTBsQlVyVnVRWW8veHlkM2RuL3Z6NXBLYW1FaGdZeUlBQkEzSzBTVWhJSURnNEdMSVNXay9UOHVYTDhmYjJ4c25KeVdDaTE1Q2twQ1JHang1TldGZ1lBTmJXMWpnNE9IRDU4bVdtVDUrdUpCR04yYnQzTDFPbVRGRTJvaXBYcmh4cXRScC9mMytDZzRNTkpqaDFvcU9qK2ZycnI3bDI3Um9BVGs1T3FOVnFMbDI2eEtWTGwvajc3NzladW5RcE5qWTJCYjdmd3J5blVsSlMrT2FiYjVRS1NXdHJhMHFWS3NYRml4ZVpPWE1tdDI3ZHluVXNkRW5LME5EUVhOdUpncE9FcFJCQ0NDR0VFRUlJWVlSV3E2VkpreWJVcWxXTHExZXZzbW5USnI3Kyt1c2M3VFp0MmtSR1JnYk5temVuZXZYcXVaNXozNzU5eko4L0h6TXpNMGFNR0VIZnZuMnhzTEFnTlRXVlJZc1c4ZWVmZnpKOStuVGVlZWNkdmVUb21qVnJsR1JsejU0OUdUUm9rSkswaVlxSzRvOC8vakJZWGJsa3lSS3FWcTNLMXExYnFWNjlPbXExbWsyYk5qRi8vbnppNCtOWnMyWU40OGVQMSt0amJXM04xMTkvVGFkT25aUnJQSHo0a0crKytZYXpaOCt5WU1FQ293bkxKVXVXNE9MaXd2YnQyNmxhdFNwcXRacU5HemV5WU1FQ29xT2pXYk5tRGFOSGo4N1grSWVGaFRGaHdnVFVhaldOR2pWaXpKZ3gxSzVkRzdJU2J6dDI3S0IwNmRKSys3UzBOSm8wYWNLQUFRTndkWFZWRXBPNlJPYTVjK2NJREF5a1k4ZU8rYnIrazJ4dGJXblhyaDA3ZHV3d21yQU1DZ3BDclZaVHRXcFZwVkx4YVVoSVNNREh4NGQ1OCtiUnFsVXJ5QnFUdk15ZVBadXdzRENzcmEyWk1HRUNIVHQyeE5MU2twU1VGTmF1WGN2eTVjdU45cjF5NVFwVHAwNUZyVmJUdUhGanZ2MzJXNnBWcXdaQWVIZzQzMzMzSFR0MjdERFlOeU1qZ3pGanhuRHQyalhxMXEzTGpCa3pxRm16SmdCbnpweGg0c1NKbkQxN2xpVkxsakIyN05nQzNXOWgzMU56NTg0bEpDUUVLeXNyWlN5c3JLeElTa3BpNWNxVnJGdTNMdGV4ckZhdEdoVXFWT0QrL2Z2Y3VuVkxHUXRSZExLR3BSQkNDQ0dFRUVJSWtRZFBUMC9JbWhLY21wcXFkeXd0TFkwLy8veFRyNTB4R1JrWnpKOC9INENoUTRmU3IxOC9KYWxtWTJQRGhBa1RlUDMxMTBsTlRXWDc5dTFLdi92MzcrUGw1UVhBRjE5OHdjU0pFL1Vxekp5ZG5SazdkaXptNXVZNXJxbFdxMW13WUlHU1NMV3dzTURUMDVQbXpac0Q4TTgvLytUb3MyTEZDZ1lNR0tCM2pUSmx5akJxMUNnQTd0eTVvMVJnUGttajBiQmd3UUtxVnEycVhLOXYzNzQwYmRvVWdNT0hEK2M2UmpwYXJaWTVjK1lveWNyRml4Y3J5VW9BT3pzN1BEMDk5VFk0K3ZEREQvbnR0OTlvMUtpUlhoVmxodzRkbEdvNFEvZGJFTjI2ZFlPczVOMzE2OWR6SE4rMWE1ZGV1NmNsUGo2ZUhqMTZLTWs3c3NZa04xZXVYQ0V3TUJDQUtWT20wTFZyVjJYNWdoSWxTakJzMkRCbEtya2gzdDdlWkdSa1VLTkdEWDcrK1dlOUJGMjlldlh3OHZMQzF0YldZTi90MjdkejZkSWx5cFVyeDYrLy9xb2tLd0hlZWVjZEpXbHU2RDJXMi8wVzlqMTE5ZXBWZHU3Y0NjRFVxVlB4OFBCUXBxUGIyZGt4YXRTb0hEdTRHNks3anhzM2J1VFpWdVNmSkN5RkVFSUlJWVFRUW9nOHRHL2ZIZ2NIQnhJU0VwU3AzenE3ZCs4bVBqNmVtalZyMHFSSmsxelBjK0xFQ2FLam83RzB0S1JQbno0NWpwdVptU25uT0hYcWxQTDRybDI3eU1qSW9GeTVjZ3dhTktoQXNYZnUzSm15WmN2bWVGeVhzSXlLaXNweExIdlZvbzVXcThYZTNsNzVkM1IwdE5IclpXK25vOXZBNk02ZE8vbUsrOXk1YzhyVTRiRmp4K1pyR25lcFVxVU1QcDZhbXFwVTFobUxPNy9xMTYrdkpLa0NBZ0wwanQyK2ZadHo1ODVoWVdIQnh4OS9YS1RyNUVmMzd0MEwxRjYzVklHenN6UHQyN2MzMktaMzc5NEdIMDlOVFZXU3paOS8vbm1PdFNiSm11TGRwazBiZy8xMWlkd3VYYnBRcGt5WkhNZDFDZTNVMUZRdVhyeG84QnlHN3Jldzc2bWdvQ0FBS2xXcVZPQ3h5RTUzTHc4ZlBzeXpyY2cvbVJJdWhCQkNDQ0dFRUVMa3djcktpaDQ5ZXJCOCtYSTJiTmlndHphaGo0OFBnTUZreVpOMGlSaVZTcVczV1VoMmNYRnhlbjhEbkQxN0ZyTFd6TXZQaGo3WnZmYmFhd1lmMTYxYmFhaWFqYXgxK1k0ZE84YjE2OWU1ZmZzMmQrL2VKVDA5WFRtZWtaRmhzRitOR2pWeXZWNUdSZ2FabVprR3EwR3pPM1Btak5MdjlkZGZ6N1Z0ZGc4ZVBHRC8vdjJFaDRkejgrWk43dHk1b3plV3h1SXVpSzVkdXpKLy9ud0NBd1A1NnF1dmxNZDFTYm1XTFZzYVRCSVhwNUlsUytwdE5wUWZ1dGRmZ3dZTkRDNGZBQmc5NTlXclY1VjFLdzF0dXBSWGY5MjFBd01ET1hic21NRTJLcFVLclZhcjkzenBHTHZmd3I2bmRQMWNYVjJOam9XVGt4Tm1abVpvTkJxRHg4bVdzSXlQanpmYVJoU2NKQ3lGRUVJSUlZUVFRb2g4Nk5HakIydldyT0hhdFd1RWhJVFF1SEZqamg0OXl2WHIxM0Z3Y0tCRGh3NTVuaU14TVJHQTlQUjBvMVZrT3RtVGd3OGVQSUNzRFU0S3FtVEprZ1lmTjFRaFIxYWwyTGh4NHpoOStyVFMzOFhGaFpZdFcxS3hZc1U4MS9VenRndTN0YlcxOHJWV3E4MHpidDA5NTNjekdiS21IZi80NDQra3BhVUJVS1ZLRlY1Ly9YVmF0bXpKalJzM2xJMW1pcXBqeDQ3ODhzc3ZSRVpHRWg0ZVRyMTY5U0NyMnBabnNOa09oWHd0SkNRa1FMWWtteUhHa25lNnZvWHBuNUtTb2lRNzc5eTVrMmVWYmZiWHZvNngreTNzZTBxWFlNenRYdkxEek94L2s1Y3pNek9MZEI2aFR4S1dRZ2doaEJCQ0NDRkVQcFFyVnc1M2QzZDI3dHpKaGcwYmFOeTRNYjYrdnBDMVhtSDJoSnd4dXVTaGk0c0xXN1pzeWZlMWRjbkZ4NDhmRnpyKy9Kb3hZd2FuVDUvR3hjV0ZLVk9tOE00Nzd5aEptWXlNakR3VGxzVkZkOC81MlVpR3JFMWYvdnZmL3dJd2NPQkFQdjMwVTcycDZZc1hMeTYyaEtXOXZUMnRXN2NtTURDUWdJQUE2dFdyUjFoWUdIZnUzS0ZpeFlwNUxnMVFISFRQU1dINjVEWjlXWmZzemUxNkR4OCtOTHBXcGFIKzF0YldTdlhrbkRsemFOZXVYYUZqZjFKaDMxTzZTdVdVbEJTamJUSXlNbkt0cnFRWUU1OUNuNnhoS1JRUkVSRjA3TmdSRHc4UDd0MjdWK2p6Tkd2V0REYzNOMlVoMy94S1MwdGo4T0RCdEdyVml1RGc0RUpmLzNsVlhPTXI4cWV3cjhPWHlZSUZDMmpXckJuZTN0NTZqNjlidHc0M043ZW52Z2k0RUVJSUljVExxRy9mdmdBRUJ3Y1RIaDdPMGFOSHNiQ3dvRmV2WHZucXI5dWtKREl5c2tESlJ4Y1hGOGphTmZ0cFNrcEtVdFlwSERObURLNnVybnFKb3R1M2J6L1Y2MmVudStmYnQyOFRHeHViWjN2ZHovNXZ2dmttdzRjUHo3R09abkhIcnF1aURBb0tRcVBSS05XVlhidDJMVlF5OFZtb1ZLa1NaRzIrWTh5Ly8vNmJhOS9DOURjek0xTTJZYnAwNlZLQllzNUxZZDlUdXZ1NWNPR0MwVFo1Vld5U0xmbnI0T0NRNzJ1THZEMmY3eUJSTEw3OTlsdmMzTnh5L2FQYjRRM2c2TkdqUkVWRmNldldMVUpDUXA1NXZEZHYzaVFzTEl6RXhNUVhJc2tVRVJHaGpLT3hiK2pabVhwOG40V1VsQlMyYk5uQ045OTh3OGNmZjB5elpzMW8xcXdaSFR0MlpQRGd3YXhjdVZMVzlTaWs3SyszM1A1ay84L1d6OCtQMU5SVS9QejhUQnA3Y1R0NjlLaHl2NDhlUFRKMU9FSUlJWVI0eGJ6eHhoczBiTmdRalViRDVNbVQwV3ExdEczYk50L1RscHMwYVlLbHBTVnF0Wm9OR3pZWWJmZmtPb3U2alV3aUlpS1V4TmpUa1AzbmRVTWIyR1RmWmZscGUvLzk5N0d4c1FIZ3Q5OSt5N085TG5Ga0tPN282R2lqNnlZV1ZzT0dEYWxTcFFxeHNiRWNQMzZjdlh2M1ltWm1SdWZPbll2MU9zVkpWL2w1NWNvVm83dTFyMXExeXVEajFhdFh4OW5aV1dsamFGci8rZlBuT1g3OHVNSCtMVnEwQUdESGpoMjUvbDVZMERWR0MvdWUwbzNGeFlzWE9YSGloTUUrSzFhc3lQUDZ1dDNCSzFldVhLQzRSZTRrWVNrVTd1N3V0R3JWaW5idDJobmQxZXRwcWxXckZyMTc5NlpKa3laOC92bm56L3o2VDV1cHgvZHAyN0ZqQjUwNmRXTDI3TmtjUEhpUWUvZnVrWnFhU21wcUtsRlJVWVNGaGZIYmI3L2xLN2tyaXNmbzBhTnhkWFZsOU9qUnBnNUZDQ0dFRU9LbDR1bnBDZGtxOW5UL3pvOHlaY3JRbzBjUEFMeTl2Vm0xYWhYSnljbks4ZVRrWkhidDJzV0FBUVAwK2pWdDJsVFpSWG5HakJtc1hidFdiNnIwelpzM21UbHpaaEh2RE1xWEw2OGtDWmN0VzZhc0Q1aVJrY0dxVmF2WXRtMWJrYStSWC9iMjluenh4UmVROVdIODlPblQ5V2FyeGNmSHMzcjFhc0xEd3lFcm9VYldydEVIRGh4UTJsMjVjb1ZSbzBZVit4cURLcFdLcmwyN0FyQmt5UkllUFhwRTgrYk5sZDNJbjBmdTd1NUswbkg2OU9rY1BueFlTVHpHeHNZeWRlcFVaYk1qUS9yMTZ3ZFpWWW5mZmZlZGtpVFdhRFFjT25TSVVhTkdHZDJwM2RQVEUxdGJXeDQrZk1oWFgzMmxQRzg2VjY5ZVplYk1tUVdhMWswUjNsTnQyN1pWeG1MaXhJa2NPblJJbWY0ZEZ4ZkgxS2xUT1gvK2ZLN1hqb3FLSWpJeUVudDdlOTU0NDQwQ3hTMXlKMnRZdmdKYXRHakJEei84WVBCWTlsM1p5cFVyeDd4NTg1NWhaUHJNek13WVAzNjh5YTcvdEpsNmZKK21lZlBtS1o5a09UbzY4c2tubjlDNGNXT2NuWjFScVZURXhzWnkvdng1QWdJQ2pDN2dMUEp2N2RxMVJuZEp6TDV3dW9lSHh6Tlo3RnNJSVlRUTRsWFRva1VMcWxTcFFtUmtKTys4OHc1dnZ2bG1nZnFQR0RHQ1c3ZHVFUndjekpJbFMvRDI5c2JaMlJtTlJzUDkrL2ZKek13MHVNSEk3Tm16K2VhYmJ3Z0xDK09YWDM1aDhlTEZPRG82a3A2ZXJsU3NUWmt5cFVqM1ptVmxSZi8rL2ZIeTh1S2ZmLzZoWGJ0MmxDOWZudnYzNzZQUmFQaisrKytMZkkyQzZOZXZIOUhSMFd6Y3VCRi9mMy84L2YwcFc3WXM1dWJteE1URVFGYVNpcXgxUkRkdDJrUmNYQnhqeDQ2bFhMbHlhRFFhSGo1OFNOMjZkZW5ldlR2cjE2OHYxdmc2ZGVyRTBxVkxsYW5Eei91eVN6WTJOc3lkTzVldnYvNmErUGg0Um84ZWpaMmRIU1ZMbGlRbUpnWnJhMnNXTGx6SWwxOSthYkIvang0OU9IMzZOSUdCZ2V6ZXZadUFnQUNjbkp4SVNrcmk4ZVBITkd2V2pEcDE2ckJ5NWNvY2ZaMmRuZm5oaHg4WU4yNGMvLzc3TDU5Ly9qa09EZzdZMjl2ejhPRkRKVGsrYWRLa0F0OVhZZDVUVDQ3Rm1ERmo5TWJDeXNxS0JRc1dNSHo0Y0tQWDFjMmVkSE56azk5MWk1bFVXTDRDek16TXNMYTJOdmpId2tKeTFxSm9WcTllclNRclAvNzRZL3o4L0JneVpBanZ2dnN1enM3T1ZLaFFnWHIxNnRHclZ5OVdyMTZObTV1YnFVTis0VmxhV2hwOVQ4dC9ra0lJSVlRUVQ1K1ptWmxTVlZtUTZrb2RLeXNyRmk1Y3lQZmZmMCtqUm8wb1diSWtkKy9lSlRFeGtUcDE2akJvMENCOGZIeHk5Q3RkdWpSZVhsNU1temFOUm8wYVlXZG54NE1IRDdDeHNhRlpzMlpHQzFVSzZvc3Z2bURPbkRuVXIxOGZhMnRyRWhJU2FOQ2dBVjVlWHJSdDI3WllycEZmS3BXS0NSTW00TzN0VFpzMmJYQjBkQ1F4TVpITXpFemVmdnR0eG84ZnIrelFYYlpzV1h4OGZQRHc4S0J5NWNva0ppWlNva1FKK3Zmdno0b1ZLNHp1aWw0VWpvNk95bFJuSnljbjNuLy8vV0svUm5Hclg3OCtQajQrZE9uU0JTY25KMUpUVTlGb05MUnYzNTcxNjlmejdydnZLbTJmM1BGZHBWSXhhOVlzcGsyYlJ2MzY5Ykd5c2lJeE1aRnExYW94WWNJRUZpMWFwRlN5R3RvdHZtblRwdno1NTUvMDdObVRLbFdxa0p5Y3pOMjdkeWxac2lSdDJyUmgvdno1ZlBMSkp3VytwOEsrcDNSajBibHpaNzJ4Y0hkM1o5MjZkYnozM251NVhuZkhqaDBBdEcvZnZzQXhpOXhKdGtvSW9ZaUlpR0Rod29XMGJ0MmFMbDI2NU5uKzFxMWJ5bG95SDMzMEVUTm16TWl6VC9hcTN1S21WcXNsQ2YrQzBXcTFhRFNhcC9xNkVQOUh4bHNJSVlUSXY3MTc5K1o2dkZldlhybHV0RE40OEdBR0R4NXM5TGlabVJrZE8zYWtZOGVPQllyTHdzS0N6cDA3NTJ1ZHhDTkhqdVI2L1AzMzMrZmt5Wk1HajdWcjE4N29UczdHK2hUMmVtKysrYWJSYytvMGJOaVFoZzBiNXRxR3JBU2lzUXJRNGNPSEc2eVcrL3p6encwdVM1YWZ1QUFTRWhJQTZOS2xTN0g4bkpYYjgwSXU4V2FYVit5VksxZm11KysrTTNnc01qSlMrYnBzMmJJNWpxdFVxbHhmZzlIUjBVYjdrclhaemNTSkUzT05QN3Y4M0M5RmVFOVZybHlaYWRPbUdUMXViQnpQbmoxTFdGZ1lMaTR1dEdyVnFrRFhGSG1UMyt5RjRzS0ZDM3oyMldlUXRidGE5a1dqTlJvTkJ3NGNZUFBtelVSRVJCQVhGNGVEZ3dPMWE5ZG0wS0JCdlBQT093YlBtWnFheXFwVnF3Z0tDaUlxS2dwYlcxc2FOMjdNOE9IRHFWS2xTbzcyelpvMUl6VTFsZG16WitQdTdxNDhQbXJVS0lLRGcrbldyUnVUSjAvR3o4K1BMVnUyY1AzNmRWUXFGZlhxMVdQWXNHRjZud1JscDFhcjJiWnRHN3QyN2VMNjlldGtabWJ5Mm11djBiTm5UenAxNnFSVS9TMWF0RWo1ZEt5NDVUYStSYjAvc242ZzJySmxDNWN1WFNJMU5aVUtGU3JRb2tVTCt2ZnZuKzhGd0I4OWVrUndjTEN5RzE5ZVZxMWFoVWFqb1ZTcFVuejc3YmY1NnZPa2lJZ0l0bTNiUmtoSUNKR1JrYVNucDFPMmJGbWFOR25DRjE5OGtXUGg0aWZITVR3OEhDOHZMNjVmdjg3YmI3L044dVhMYzF4RHJWYmo0K1BEN3QyN3VYMzdOaFlXRnRTdVhadmV2WHZUdW5YclhHUHo5ZlVsTkRTVXFLZ29OQm9ONWN1WHg4M05qYjU5KzFLelpzMGNmZGF0VzhmUFAvOU05ZXJWMmJwMUs2ZE9uV0xObWpXY1AzK2VsSlFVWEZ4YzZOMjdkNzRTd2tYMTVPdkttSXNYTDdKMjdWckN3c0pJU0VqQXljbUpEejc0Z0VHREJobjlJU010TFkyTkd6Y1NHQmhJUkVRRVpPM2k2Tzd1VHUvZXZYTjhlcDE5WExaczJjS2FOV3ZZdkhrelVWRlJEQmt5aEtGRGh4YkxQZXUraDh5Yk44L2dEdzEvLy8wMzQ4YU5Bd00vZUdULy90T2tTUk84dmIwNWVQQWdEeDgrcEdyVnF2VHAwMGVaWWg4VEU4UHk1Y3NKRGc0bUxpNE9SMGRIMnJScHc3Qmh3eWhac3FUUmU5KzZkYXZCOFc3Um9nV0RCZzB5T1BXTDUzaThoUkJDQ0NGZWRWZXVYQ0VzTEV4dlBjc1huVzdUbkJJbFNpanJndVpYWm1hbXNvRk5RWmRLZU5Fc1c3WU1zajZja0psdXhVOFNsaUpQYXJXYWtTTkhLdCswbkp5Y2NIWjJKaW9xaWlOSGp0Q3dZVU9EQ2N2SGp4L1R2Mzkvcmx5NW9pVE00dVBqQ1FvS0lpUWtCRjlmWDV5Y25Bb2N6NHdaTTlpeFl3ZjI5dmFZbTV1VGxKUkVhR2dvWVdGaExGMjZsQVlOR3VpMVQwcEtZdlRvMFlTRmhRRmdiVzJOZzRNRGx5OWZadnIwNmNvdi84K0xndDVmUmtZRzMzMzNIVUZCUVFEWTJkbmg2T2hJWkdRa0d6WnNZTy9ldlhoN2UrYzdDWmxmdWtXVnlab0tibWRuVitCelJFVkYwYU5IRHpRYURSWVdGbFNvVUlITXpFeWlvcUx3OS9mbjBLRkRyRisvbmtxVktobnNIeG9heW5mZmZZZXRyUzNseTVjMytHbG1XbG9hUTRZTTRjeVpNOWpaMlZHcVZDbGlZbUk0ZWZJa0owK2U1UFBQUDJmVXFGRTUrbTNZc0lHRkN4Y3EweGtjSFIzUmFEUkVSa1lTR1JuSnpwMDdtVGh4WXE3VEZmejgvUGp2Zi8rTHRiVTFKVXFVSUQwOW5jdVhML1A5OTkvejRNR0RISXMrbThLK2ZmdVlQSGt5R28wR1IwZEhMQzB0dVh2M0xyNit2dXpmdjU5bHk1WlJyVm8xdlQ3UjBkRjgvZlhYWEx0MkRiSytKNmpWYWk1ZHVzU2xTNWY0KysrL1dicDBxYkpZKzVPV0wxK090N2MzVGs1TytVNm1QMHR4Y1hGOCt1bW54TVRFWUc5dlQzcDZPdGV1WFdQbXpKbkV4TVRRdm4xN0JnOGVUR3hzclBLNmlJcUs0bzgvL3VEZmYvL0Z5OHZMNkE4c3hzWjc0OGFOL1BYWFg2eFlzU0xIaHprdiszZ0xJWVFRUXJ6STFxMWJCMERMbGkycFdMR2lxY1BKbDl4bXBpVWxKYkY2OVdvQVB2end3eHkvWStVMXEyM2p4bzFFUjBlalVxbGV5czFtZGJadDI4YXhZOGRvMDZhTlRBZC9TbVFOUzVHbkxWdTJjUHo0Y1d4c2JQRHk4aUlnSUFBL1B6K09IVHZHb2tXTGpHNytzV1RKRW14c2JOaTZkU3VCZ1lFRUJ3Y3pkdXhZeUVwY3JsbXpwc0N4L1BYWFh4dzllaFF2THkvKyt1c3ZEaHc0d09MRml5bFZxaFJxdFpvRkN4Yms2RE43OW16Q3dzS3d0clptNnRTcEhEeDRrTjI3RmxCNjhnQUFJQUJKUkVGVWQzUGd3QUcrK09LTFFzWHh0QlRtL2hZc1dFQlFVQkJseXBSaDRjS0ZIRHg0a0owN2Q3Sjc5MjVjWFYySmpZM2wyMisvVlhaK0t5NDNidHhRcGo0MGF0U29VT2ZJeU1pZ2F0V3EvUGUvLytYdnYvOW14NDRkN05xMWl6LysrQU1IQndjU0VoSU1Wa3pxTEY2OG1QNzkrN052M3o3OC9mME5ibXIwMjIrL0VSc2JpNWVYRndjT0hDQWdJSUE5ZS9Zb2xiVHIxcTBqT0RoWXIwOUFRQUR6NXMwak16T1R6cDA3czJmUEhnSURBOW03ZHk4N2QrNmtUWnMyWkdabU1tZk9IR1dSNVNmRnhzYnkwMDgvOGYvKzMvL2o0TUdEN051M2orM2J0eXZ2RjI5dmIyWDhUQ1V1TG81cDA2YlJzMmRQOXUzYng1NDllemh3NEFCejVzekJ4c2FHbUppWUhOTnBNakl5R0RObUROZXVYYU51M2JwczJyU0pnSUFBOXUzYng2cFZxM0J5Y3VMczJiTXNXYkxFNERVVEVoTHc4ZkZoM3J4NUJBUUVFQmdZU04rK2ZaL1JIZWZQMHFWTHFWZXZIdnYyN1NNb0tJaUFnQUJjWFYwaGE4M1c4ZVBIWTJkbng1WXRXNVR2YlQxNzlvU3NIU24vK2VjZmcrZlZqWGVmUG4zWXYzOC9lL2JzNGVEQmcvend3dy9ZMnRxK3N1TXRoQkJDQ1BFaVVhdlZwS1Nrb05WcTJieDVNN3QzNzhiQ3dzTG9KalhQbzRFREI3Snk1VXE5cWQ5cXRacWpSNDh5WU1BQTd0MjdoNjJ0cmNFbERmYnMyY09vVWFNNGZQZ3dxYW1weXVQUjBkSDg4c3N2eXUrc1BYcjBNRGlyOG1WdysvWnQ1czJiUjZWS2xZeE9xeGRGSnduTFY4REJnd2R4YzNNeitPZmZmLy9Oczc5dXQ3UDY5ZXZySmFiTXpNeG8wYUlGVFpzMk5kaFBsMkRUbFpCYldGamc2ZWxKOCtiTkFZeitVcCtiK1BoNFpzMmFwY1NoVXFsbzJyUXAvZnYzVjJKOThPQ0IwdjdLbFNzRUJnWkMxbTU1WGJ0MnhkTFNFckxLMjRjTkc2Wk1MMzRlRlBUK3JsKy96cVpObXdENDhjY2YrZUNERDVSakZTcFVZTmFzV1ZoWldYSDU4bVZPblRwVnJMSEd4Y1hwWGFzd25KeWMyTEJoQXgwNmROQ2JSbHVuVGgxbDhmTGNYaWZseTVkbitQRGh5aWQ4aHFvOGs1T1Q4ZmIycGxHalJrclZXL255NWZueHh4OXhkbllHME5zcE1EMDluWVVMRndMUXNXTkhwazJiUnZueTVaWGpGU3RXNUljZmZzRFYxUld0VnN2aXhZc054dmI0OFdNKysrd3p1bmZ2cnNSWHRXcFZaV3AyUmthR1VyVmNVSjZlbmdiZno5OTg4MDJCenBPVWxJU0hod2RqeDQ3RjN0NGVzdFlZYmRldUhhTkhqd1lnUER4Y3FVNEcyTDU5TzVjdVhhSmN1WEw4K3V1dmV0UGkzM25uSGNhUEh3L0ExcTFiOVg2QTBZbVBqNmRIang1NjA3VUxVNTM3Tk5uYTJ2TDk5OTlUcWxRcHlIcWRUcHMyRFpWS1JYcDZPbGV2WG1YdTNMbEsxYksxdFRYanhvMVRYaWZHbnRla3BDUzZkZXZHNk5HaktWMjZOR1I5SC8zd3d3K1Y4VDUzN3R3ck45NUNDQ0dFRUMrUzZPaG9XclJvUWZQbXpaa3padzRBMzN6ekRiVnExVEoxYVBrV0Z4ZkhiNy85UnBjdVhXalpzaVh1N3U0MGI5NmNFU05HY1AzNmRlenQ3Vm13WUlIQmhLTldxeVU0T0pqUm8wZnp3UWNmNE83dVR1dldyV25mdmoxcjE2NUZxOVh5MFVjZk1XYk1HSlBjMjdOUXRXcFZqaHc1Z3IrL3YveHMvUlJKd2xMa1NaZU1DZzhQNThxVksvbnUxN2x6WjRQcjMra1NsbEZSVVFXT3BXN2R1Z1lYV3M2Kzd1U2RPM2VVcjNVTFpUczdPeHN0MCs3ZHUzZUI0M2hhQ25wL3UzZnZCdUR0dDkvT01WV2NyT2RPbCtESW5nUWhhNEhnTDc3NFF1K1A3ai9jb0tDZ0hNZFdybHlwMXo4bEpVWDV1ckM3N2RuWTJHQnRiWjNqY2JWYVRaa3laU0JyclVCajFhRTlldlRJOHhvZmYveXh3YWtaVmxaV3luTi8rdlJwTWpJeUlHdGR3OWpZV0FDam41S3FWQ29sMFIwZUhxNjBmOUtubjM2YTQ3SDY5ZXZqNE9BQVR6eVhwcUJTcVJnMGFKREJZeDRlSHNwL3ZxR2hvY3JqdTNidGdxd0Z4WFhQVVhhNkR6QlNVMU9WRHp1ZTFMMTc5MktKLzJucDJMRmpqdGRsMWFwVmxlK0ZEUnMyekZGWmJtNXVydXhPYWV4N20wcWxZdURBZ1FhUGRlblNSVW1Rdm1yakxZUVFRZ2p4SXJHMHRLUmN1WEtvMVdwcTE2N05Uei85bE92bVM4K2oyYk5uMDcxN2QyclZxb1c1dVRrUEh6N0UxdGFXZDk5OWwrSERoN050Mnphakd4eTFhdFdLaVJNbjByaHhZOHFYTDA5aVlpSnBhV2xVcVZLRkRoMDY0T1hscFJUT0NGRVVzb2JsSytDRER6N2dwNTkrTW5nc1B6c3FkKy9lbmMyYk54TWZINCtucHlldFc3ZW1XN2R1Tkc3Y09OZUZaVjk3N1RXRGordldyVFJVRFpTWEdqVnFHSHc4ZXdWYzlrU2E3aGY0QmcwYUdJMjFzTldCVDBOQjcrL0NoUXVRdFZ1M29lUVlXZVhxUEZFUlNkWlVVV05WbDlIUjBjck9ianBQanBPdVFveXNLcTdDU2t0TDQrREJnNFNGaFhIanhnMGlJeU81Zi84K0dvMEdzajdCeTh6TU5QaGFOVFplMmRXcFU4Zm9NVjMvakl3TUhqeDRRSVVLRlpUWFRNV0tGWE5kZzBhWG5DSnJldnlUYXdPV0wxOGVXMXRiZzMyZG5KeUlqNC9YZXk0TFl2MzY5UWFYWWpBeks5aG5VQlVxVkRDWUJDUHJlME8xYXRXNGNPR0NYZ0pPTno2QmdZRWNPM2JNWUYrVlNvVldxODN4bWdNb1diTGtjL1dlTStUSk5UdDFuSnljaUlxS012cTYwMVdwR3Z2ZWx0dDRtNXViVTYxYU5jTER3MSs1OFJaQ0NDR0VlSkU0T1RrcHMvaGVWTys4ODQ3UmpYUHpVcXBVS1hyMjdLa3NpU1RFMHlJSnkxZUFTcVhLVjJMU0dDY25KLzc0NHc5Ky92bG45dTdkeTc1OSs5aTNieC9WcWxYajY2Ky9OcnFRN3BNNzVlb1U1Wk1XWTV0S1pEOW45bW84M1JxQnhwSUVaSTNQODZLZzk1ZVltQWhaQ2NPOGtvWnBhV2w2LzI3Um9rV09YWkxQblR0SC8vNzkrZlRUVC9NczRjOCtQZUQ4K2ZNR0t6enpjdjc4ZWNhUEg2OGtSOHVXTFV2MTZ0VnAwS0FCbVptWkJBUUU1Tm8vUHh1SUdLcmcxTkZWdEpGVjFVbldUdW1BVWdXWm43N0p5Y2s1anBjb1VTTFBtQXE3cnFpWm1WbVIzdE5QeG1HTTdoNTFZNU9Ta3FKOGZlZk9uVHdyUlA4L2UzY2VaMlBkK0gvOGZaM1p6aXd5R0JraVV3a3BrU1VWMmlpMy9PN2NFbWtUeWgzRmpiVGRtQnVWME5keSt4YWhKTzZpVXFMRlRrUmszNDFsTURFeHpEQ0RHV1k1NTF5L1ArNDU1enZESElZWmM1MDVYcy9IdzZOeHJ1dGMxL3VjSVRQditTeloyZGtYUE9adEYrekw0ZDRJU2JsRlgzSHo5dmZRWFFoNys5eTZqM3Y3dkY3cS9YYVBhSFcvUGw5NXZ3RUFBQUNncEZGWW9sQ2lvNk0xZlBodzllN2RXM1Btek5IczJiTjE2TkFodmZubW0zcnJyYmQ4OXFjcjdnSWhOVFhWNnpubkYzbWxpYnNVYnQrK3ZRWU1HRkNpOTY1WXNhSmlZbUtVa0pDZ24zLytXYzgvLy94bGxiL256cDFUdjM3OWRQTGtTVFZ2M2x6OSsvZFh0V3JWUE1mWHJGbHp5Y0t5TVBlN1dDbVlkeXEzZTNTY3U0eHlGNWZlNUQyZWQ3UnBhWEtwd3RUOS9yakwyNUNRRU05b3Z1SERoK3ZSUngrOTdIdGU3aWpRZ3FTbnAwdTVaZVg1UHhoeC81bHdUL0UvbjVWLzMwdnIrdzBBQUFBQUpZM3ZaSEJacWxTcG9sZGVlVVUvL3ZpajdydnZQaWwzdDJOZlZhVktGU2wzOHgxdkNyUHhrSzl5YjJoazFXdG8zNzY5SkNrK1BsNnpaczI2ck9ldVg3OWVKMCtlbE0xbTA3Qmh3L0tWbGNvemxiMm9qaDQ5NnZXWWU0UnAxYXBWUGFQYjNJdGxKeVltS2prNTJldHozZFB4QXdJQ0NweWVYUm9rSnlkN1J2Q2Q3K1RKa3pwNDhLQ1VaMXE5eldiemZKNTI3OTVkZ2tuek8zRGdnT1JsNnJhN3dEeC9TUU8zUTRjT1hlVjAzaFgyL2I3dHR0c2tIM3EvQVFBQUFLQ2tVVmppaW9TR2hucktxclMwdEN0YWo3SWtOR25TUk1vdExGZXVYRm5nT1o5OTlsa0pweW8rN3MxNGR1elljY0dtT25sNUcyMVdWRTg4OFlSbnArVFJvMGZyaHg5K3VPajVwbWw2L3F5NFI3MEdCUVZkTUFYWDZYVHF4eDkvTEphTWMrYk1LWEN0eU9QSGordW5uMzZTcEh3ajE1bzBhZUtaQ2oxeDRrU3ZyOE85cy9qOTk5OWZhbmVHTzNmdW5PYk9uVnZnc1duVHBzbmxjc2x1dCtmYjlNbjk4UTgvL0hEUlpRaXUxcDg1aDhQaDJVekwvZmM3TDNlSnVXTEZpZ3VPWldabWFzNmNPVmNsVjJHY08zZk82LzNkNzNkb2FLaG5Zekw1d1BzTkFBQUFBRmFnc01RbGpSczNUai8vL0hPK1VqSWpJOE96ZTIxTVRJelhOZCtzMXFwVkswVkhSMHVTaGd3Wm9wVXJWM3FtWmFha3BDZzJObFpidDI0dDhuMXljbktVbFpWVjRLKzg2KzBWdDJiTm1ubEdZL1h2MzE5TGxpekpkNytVbEJSOTl0bG5ldmZkZDYvSy9lMTJ1MGFQSHEzSXlFZzVIQTROSFRwVUw3LzhzdWJQbjYvRXhFU2RPWE5HS1NrcDJycDFxNlpObTZhbm5ucks4MzY3aTZXc3JDeDkvUEhIbnBGbmFXbHBHalJva0djVVhWRWxKaWFxZCsvZSt1T1BQenlQN2RpeFE2Kzg4b295TWpKVXZueDVQZnZzczU1ajRlSGhldVdWVjZUY3NuUFlzR0g1cG80bkpTVnB3SUFCMnJoeG84TER3L1dQZi95aldISmE1WC8rNTMvMDdiZmZlZ3F2czJmUGF2TGt5WjVDdGt1WEx2blc2M3ptbVdjVUhoNnUxTlJVdmZMS0s5cTVjMmUrNjhYSHgrdTk5OTdUZDk5OVYyd1pseXhab3BTVUZCMCtmRml4c2JFNmZQaXdBZ01EQzl3bC92Nzc3NWNrYmRxMFNaTW1UZktzNjNqaXhBa05IRGpRczY2dFZVYU5HblhSOTd0YnQyNzVDbkFyM204QUFBQUFzQnByV09LU0VoTVROWDM2ZEwzenpqdXFYTG15RE1OUVVsS1Nzck96RlI0ZXJ0allXS3NqZW1XMzJ6Vml4QWoxNnRWTGFXbHA2dHUzcnlJaUloUVdGcWJrNUdTRmhJUm83Tml4NnRtelo1SHU4OElMTDNnOTl1YWJiK3FwcDU0cTB2VzlzZGxzK3VDREQ5U3paMDhsSmlicXJiZmVVbWhvcUNwV3JLaXpaODk2aXJiQ3JuMVh0MjdkQ3piaXVaU1ltQmg5OGNVWEdqQmdnTFp0MjZZTkd6Wm93NFlOWHM5M3J6RjQxMTEzcVhIanhscS9mcjJtVHAycWI3NzVSbVhLbEZGU1VwS3V1KzQ2OWVuVFJ5TkhqcnlzTEFYcDBxV0x2dm5tR3ozeHhCT0tpb3FTdytId2pGU0xpSWp3Rks1NWRlellVU2twS1pveVpZcG16NTZ0MmJObkt5b3FLdDlPekpHUmtSbzFhcFRYSGFWTGcrclZxK3VPTys3UThPSEROWGJzV0VWR1Jpb2xKY1ZUSHJkdTNWcmR1blhMOTV6bzZHaU5IRGxTcjcvK3V2YnMyYVBPblRzck1qSlNaY3VXVldwcXFtY2pxT0pjVTNYUW9FRVhqQ0I4L2ZYWFBhTjc4K3JZc2FOKytPRUhIVHg0VUpNblQ5YVVLVk5Vb1VJRnBhU2txR3pac25yMTFWYzFldlRvWXN0Mk9hcFhyNjQ3Nzd6VDYvdjkyR09QWGZEL0VpdmVid0FBQUFDd0dvVWxMcWxUcDA0S0RBelVqaDA3ZFB6NGNZV0VoT2ltbTI1UzgrYk4xYkZqUjUvZmhiWnUzYnFhTVdPR3BreVpvdFdyVnlzMU5WVjJ1OTFUeHR4d3d3MmVjeSsyczdPdnFsS2xpbWJNbUtHdnZ2cEt5NVl0MHg5Ly9LRS8vL3hUWmN1VzFkMTMzNjJISG5wSWJkdTJ2YW9aS2xldXJLbFRwMnIxNnRWYXZIaXh0bXpab2hNblR1amN1WE1LQ3d0VGRIUzBici85ZGozODhNTnExS2lSNTNuanhvM1RsMTkrcWZuejUrdlBQLzlVZG5hMkhudnNNZlhzMmJQWTFyQ3NXYk9tdnZqaUMzMzg4Y2RhdjM2OU1qSXlkTU1OTjZoWnMyYnEycldyS2xhc1dPRHpYbm5sRmQxLy8vMzYrdXV2dFduVEpxV2twQ2c0T0ZpMWF0VlM4K2JOOWZUVFQxOXlKL0hTWU9qUW9hcFRwNDVtejU2dHc0Y1B5MjYzNjdiYmJ0TVRUenpodGVpKzk5NTdOV3ZXTFAzblAvL1I2dFdyZGZ6NGNXVmtaS2hDaFFwcTNMaXhIbnZzTVQzNDRJUEZsckZtelpyYXQyK2Znb0tDZFB2dHQrdUZGMTdRUGZmY1UrQzVkcnRkbjM3NnFTWk5tcVJmZi8xVktTa3BjanFkYXRPbWpYcjA2S0c0dUxoaXkzVWxCZzhlckRwMTZ1aTc3NzdUb1VPSGZQTDlCZ0FBQUFDckZYNUwzeEpTdjM3OUIyMDIyMHhKY3JsY1QyL1pzbVc1MVptdXBwamE5UWNiaG9aSVVwOVhYMWFmVjN0WUhlbWFrNWlZNkNuMFpzMmFwWnR2dnRucVNBRDh5UFRwMHpWdTNEaFZyMTVkczJmUHRqcE9zVm16ZHIzNnZQNjJVazZjbEdtYXZ4aFp6cWNQSHR4eHpPcGNBQURmd2ZjNkFPQzdObTNlcWo1di9GTi9IamtxMDlRYXc4aDYrbUJjM0IrRmVHcUpZQTFMWFBQV3JsMHI1WTZ1ZE8rNkRRQUFBQUFBQUd0UVdNTHZ1ZGVISzBoNmVycW1UcDBxU1dyWnNxVUNBZ0pLTUJrQUFBQUFBQURPUjJFSnY5ZXRXemRObVRKRmlZbUpuc2NjRG9kV3IxNnRybDI3NnVqUm93b1BEOWRMTDcxa2FVNEFBQUFBQUFDdzZRNnVBU2RPbk5DRUNSTTBZY0lFUlVSRXlHNjM2OVNwVTU1ZGg4dVdMYXNQUHZoQVZhdFd0VG9xQUFBQUFBREFOWS9DRW43di9mZmYxN3g1ODdSbHl4WWxKeWNyTlRWVlpjcVVVVXhNakpvMmJhcjI3ZHVyYk5teVZzY0VBQUFBQUFBQWhTV3VCZlhxMVZPOWV2V3NqZ0hnR3RXNWMyZDE3dHpaNmhnQUFBQUFVR3F3aGlVQUFBQUFBQUFBbjBGaENRQUFBQUFBQU1CblVGZ0NBQUFBQUFBQThCa1VsZ0FBQUFBQUFBQjhCb1VsQUFBQUFBQUFBSjlCWVFrQUFBQUFBQURBWndSYUhRQUFBQUFBNE45MnhlM1J0OS8vWUhVTUFFQ3VQdzRkVnNiWnMxYkg4SXJDRWdBQUFBQndWUzMvZFpWK1c3UFc2aGdBZ0Z4T2wwdloyZGxXeC9DS3doSUFBQUFBVVB4TTEzRlR0bk9Hb2RBY2gwTTVEb2ZWaVFBQTV6Rk4wNVNVY2k0bng2ZUdXMUpZQWdBQUFBQ0tuMkdiYnhobWxHa2FOMXNkQlNnT2hoUVVHS0JJbVRJY0xxV2FVbzdWbVlDaU1rempyTlBtbUpNVUgzL0M2aXg1VVZnQ0FBQUFBSXBkd3U0dENaTGVyMWl4VHFqVldZRGljUDMxZ2MyQ2d3TStseFNTbmUxOCt2aHh4eXFyTXdGRkZSNSsxbkVvSVNIVDZoem5vN0QwSVh2Mnh1dkhueGRZSFFNQWdFdmF1Mysvc3JKOGQ4MGJBSURQY0NZbjcwcTNPZ1JRSEtwV3ZldWNZUmltYVpvS0RnNDRsNXk4alQvYktQV1NrNjFPVURBS1N4K3lZUEZTTFZpODFPb1lBQUFBQUFBQWdHVnNWZ2U0NXBtdVZKbG1sdFV4QUFDNFVxWjAwalFEK2JjTUFBQUFRTEZnaEtYRm5FN1h6d0VCQVRmSVZFMnJzd0QreGlZRkJ3YVlGUTNETUxLZFpvcHBHajYzTGdkUTJwazJNMTJtUGt0STJITGE2aXdBQUFBQS9BT0ZwY1VPeCsvWUwybGdURXdNbnd1Z21ObkR3aHJiN2ZadlROTzAyMTNtMEZPbjBwWlluUW53TjMrRWhibTBaMWZPZndkYUFnQUFBRURSVVpMNUJrZENRb0xENmhDQXY3bnp6anM5TzRJRUJBVGtKUGpnem1jQUFBQUFBQ0EvMXJBRUFBQUFBQUFBNERNb0xBRUFBQUFBQUFENERBcExBQUFBQUFBQUFENkR3aElBQUFBQUFBQ0F6NkN3QkFBQUFBQUFBT0F6S0N3QkFBQUFBQUFBK0F3S1N3QUFBQUFBQUFBK2c4SVNBQUFBQUFBQWdNK2dzQVFBQUFBQUFBRGdNeWdzQVFBQUFBQUFBUGdNQ2tzQUFBQUFBQUFBUG9QQ0VnQUFBQUFBQUlEUG9MQUVBQUFBQUFBQTRETW9MQUVBQUFBQUFBRDREQXBMQUFBQUFBQUFBRDRqME9vQUFGQWNHalpzV0RZN083dHkzc2NNdzZndUtjQXdESnZMNWFwV3QyN2Qybm1QQndRRUpHM1pzaVd0eE1NQ0FBQUE4R2wzM1hWWEk4TXdYczM3bUdtYTBaTEtTZ3FROUhhREJnMjY1RDN1Y0RnbWJ0dTJiVzJKaHdYOEVJVWxBTC9nY0RodURnd00vT3k4aDhNa1JVcXkyV3kydHczRE9KUDNZRTVPVG5kSkcwbzJLUUFBQUFCZlo3UFpFa3pUekZkSUdvYVI5NzkvT2Y4NUFRRUJiNVpjUXNDL01TVWNnRi9ZdW5Yck5razNHWVpSUDgrdm1wS0NjbjhDZXN0NXg2cnQyTEZqaTlXNUFRQUFBUGllalJzM3BwaW1PVi8vSFZucDlidzh4eFp0M3J3NXVZVGlBWDZQd2hLQXYzQkttcUxjTHhvSytxSWk3K09tYWM2VTVDajVtQUFBQUFCS0E5TTBwK2I1dUtEajd2K2FMcGRyWnNtbUEvd2JoU1VBditGME9yOHhUVFBuVXVlWnBwbmpkRHJubEV3cUFBQUFBS1dSeStWYUl5bXBFS2NlZFRxZHY1ZEFKT0NhUVdFSndHOEVCUVh0bDdUVnZiWk1RWEtQN1hNNEhQdEtNaHNBQUFDQTBzWGhjS1NacHJuZS9mMUYzbEdXN284Tnc1QmhHT3RjTHRkeHk0SUNmb2pDRW9EZk9IWHExQm5ETUZhWkJjelh5RHRkUTlLV3RMUzBGQ3N5QWdBQUFDZ2RkdTNhbFdFWXhscEpGNXZGNVRCTmMrM09uVHZUU2pBYTRQY29MQUg0amZqNCtLemNxUmdaOHJMT2pHRVltYVpwcmo1eTVNaFpLeklDQUFBQUtEVk0welIvTjAzejVFVk9TRGROODNkSnJwS05CdmczQ2tzQS9tYXpKSytqSjAzVFBCTVFFUEJyeVVZQ0FBQUFVQm81SEk1TmtvNjZmMS9BQnAvSjJkblpHeXdKQi9neENrc0FmbVhyMXEzeGt2YmxYV2NtNy9veXBtbnUzYmh4NDA2TFl3SUFBQUFvQmJadjM1NHFhVmxCNitUbnJsODViOWV1WGVtV2hBUDhHSVVsQUgvamNybGMzM2s3YUxQWnZtQzZCZ0FBQUlEQ3lzbkptZW50V0ZaVzF0U1NUUU5jR3lnc0FmaWRqSXlNbWFacFhyQXd0bW1hV1gvKytlY1gxcVFDQUFBQVVCcnQyTEZqZzJtYSsvS09zc3lkdmJWejU4NmRXeTBOQi9ncENrc0FmaWMrUHY2MHBMa0ZmRUV4OTlpeFl4bVdoZ01BQUFCUUduMTIvZ09tYWM2d0pncmcveWdzQWZnbHA5TTUzY3l6R3JacG1pN0RNTDZ4TmhVQUFBQ0EwaWduSjJldXBITjUxc3BQTnd4amtkVzVBSDlGWVFuQUx3VUVCR3cwRE9OZzdrTFlrblE0Snlkbmk5VzVBQUFBQUpRK2htRWttYWE1SmZkalNkcVlsWldWYUhVdXdGOVJXQUx3U3phYkxjM2xjdjFxNWpJTVkzTk9UczV4cTNNQkFBQUFLSDIyYjk5K3hqVE50ZWIvV1JzYUduckM2bHlBdjZLd0JPQ1hObTdjZU00d2pMV1NjZ3pEY0ppbXVYblBuajNwVnVjQ0FBQUFVQ281RE1OWWF4akdhVWtacG1uK3ZuSGp4Z3MyK2dSUVBBS3REZ0FBVjRscG11WkdtODEyUWxLdzArbjhSWkpaaU9jQkFBQUFRRUhXbUtaNVhGS1l6V1piYTNVWXdKOHh3aEtBMzBwUFQ5OW1tdVpCMHpRUG56MTdkcDNWZVFBQUFBQ1VYcHMzYi81RDBnYlROTmR0M3J6NWlOVjVBSC9HQ0V2NHBjaVltTWd5d1dVZUREQUNxbHVkQmRaeFNNcDJLa1V1VjRBaklLSkhUSzM2VmtlQ2hVelRsZUZ3R0wvK2VXRHJYcXV6QUFBQVhFcDBqUm9WZ3dQREhyUEpGbU4xRnZ5ZnN6a3VsMXptdVpqYTlRZGJuUVgvWlpxdXhDem4yUitTNHVPVHJjNkM0a05oQ2I5VUpxVE1Bd0dHYmJ4aHFJclZXV0N0Y3prdVNaSmhVeHVyczhCYWhtbGtCUWJyMDRvVjY3eWRuTHlMOVV3QkFJQlBDdzRLYTIwemJhTU5ReFdzem9ML2srV1FETU9tLzI0VUR0OWdPeFVjRkpZamFiclZTVkI4bUJJT3Z4U2dnQmpETUNncklWT0dUUEhWQkNRWlJvZ2gxWW1Jc0lWYkhRVUFBT0JTYktidEpzcEszMlBRVlBvY3cxQlptMm03eWVvY0tGNk1zSVRmcTNITFRhcFg5dzZyWXdDd3lQSGtGSzNic0VsWldWbFdSd0VBQUxnaVRSbzMxRDEzTjdJNkJ1QlRmbCszUVd2WGI3UTZCcTRTQ2t2NHZlYjMzYXZZZjc1aGRRd0FGbG16ZHIzaWR1K2hzQVFBQUtYV1BYYzNVcDlYZTFnZEEvQXhFeWtzL1JoVHdnRUFBQUFBQUFENERBcExBQUFBQUFBQUFENkR3aElBQUFBQUFBQ0F6NkN3QkFBQUFBQUFBT0F6S0N3QkFBQUFBQUFBK0F3S1N3QUFBQUFBQUFBK2c4SVNBQUFBQUFBQWdNK2dzQVFBQUFBQUFBRGdNeWdzQVFBQUFBQUFBUGdNQ2tzQUFBQUFBQUFBUG9QQ0VnQUFBQUFBQUlEUG9MQUVBQUFBQUFBQTRETW9MQUVBQUFBQUFBRDREQXBMQUZkVlFrS0MyclJwbzNidDJ1bm8wYU5XeC9GSlRaczJWY09HRGJWdzRVS3Jvd0FBQUFBQVlMbEFxd01BMTZMLy9kLy8xYlJwMDNUcnJiZnFxNisrc2pyT1ZiVjY5V29sSlNWSmt0YXRXNmUyYmR0YUhlbWl2djMyV3cwZlB2eUN4NE9DZ2hRVkZhVzc3cnBMenp6empHNjc3VFpMOGdFQUFBQUE0TzhvTEFGY1ZhMWF0ZEttVFpzVUZCU2tGaTFhV0Izbml1WGs1T2pvMGFNNmV2U29GaXhZb0xmZmZsdnQyN2UzT2hZQUFBQUFBSDZId2hMQVZWV2hRZ1dOR2pYSzZoaVhMU0lpUWl0V3JKQWttYWFwNDhlUGEvMzY5ZnJ3d3crVmtwS2lFU05HcUY2OWVxcFJvNGJWVVFFQUFBQUE4Q3VzWVFrQWwyQVloaXBWcXFULzkvLytuOGFPSFN1YnpTYVh5Nlc1YytkYUhRMEFBQUFBQUw5RFlRa0FsNkZPblRxNitlYWJKVW54OGZGV3h3RUFBQUFBd084d0pSendJYnQyN2RMenp6OHZTVnErZkxuS2xDbHp3VG1qUm8zU3pKa3oxYUJCQTMzeXlTZjVqalZ0MmxTWm1abDYvLzMzMWFSSkUwMmFORWtyVnF4UWFtcXFxbFdycHFlZmZscnQycldUSkNVbkordVRUejdScWxXcmRPTEVDVVZGUmFsRml4YnEwYU9Id3NMQzhsMTMrdlRwR2pkdW5LcFhyNjdaczJjckxpNU8wNlpOMCtiTm0zWHExQ2xWckZoUnpaczMxNHN2dnFnS0ZTcDRmVTBMRnk1VVZGUlVnWGtmZU9BQlRaMDZWWXNXTGRMUm8wY1ZIaDZ1Kys2N1Q2KysrcXFpbzZNTGZMOGNEb2UrLy81Ny9menp6enB3NElDY1RxZHV2dmxtZGV6WVVYLzk2MS9Wc0dGRFNkSy8vLzF2TlcvZS9Bby9LeGNxVjY2Y0pDa2dJS0RBNDNGeGNabytmYm8yYmRxa3RMUTBSVVpHcWtHREJucmhoUmRVdTNidHk3N2Y1VjdQNFhCbzRjS0ZXcng0c2VMaTRwU1dscWFnb0NEZGNzc3RhdGV1bmY3MnQ3OFZlSitkTzNmcXl5Ky8xSzVkdTNUczJER0Zob2JxeGh0djFCTlBQS0hISDMvOHFyOU9BQUFBQUFCRVlRbjRweE1uVHVpNTU1NVRjbkt5eXBZdHErenNiTzNmdjEvdnZmZWVrcE9UMWJwMWE3MzAwa3RLU1VsUlZGU1VYQzZYa3BLUzlPV1hYMnJQbmoyYU9IR2lETU1vOE5wTGxpelJ3SUVENVhLNUZCVVZwYUNnSUIwNWNrUmZmLzIxbGkxYnBrOC8vVlJWcTFhOXJMd1pHUm5xMHFXTDl1M2JwNmlvS0ptbXFiUzBOTTJiTjA4Yk5telF6Smt6RlJrWm1lODU2ZW5wNnR1M3J6WnYzaXhKQ2drSlVXUmtwUGJ1M2FzaFE0WW9JU0doQ08rZ2Q2WnA2dURCZzVLa2F0V3FYWEI4eG93WkdqTm1qRXpUVkhCd3NLS2pvNVdVbEtSRml4WnAyYkpsZXUrOTkvVElJNDhVK241WGNyM2h3NGRyenB3NWtxVEl5RWhWclZwVlNVbEoyckZqaDNiczJLRURCdzdvdGRkZXkvZWN5Wk1uYTlLa1NaS2tNbVhLcUhMbHlqcCsvTGkyYjkrdXNtWExYbEJZRnZmckJBQUFBQURBalNuaGdCLzYrT09QZGZ2dHQydkpraVZhdEdpUkZpeFlvTHZ1dWt1U05IWHFWTDN4eGh1S2lJalFkOTk5cDRVTEYyclZxbFhxMkxHakpHbkRoZzM2L2ZmZkM3enVpUk1uTkhqd1lEMzk5Tk5hdW5TcDVzK2ZyeFVyVm1qa3lKRUtEdzlYY25LeUJnMGFkTmw1eDQ4ZnIvRHdjTTJaTTBjTEZ5N1ViNy85NWluVWpoOC9yczgvLy95QzU3ei8vdnZhdkhtelFrSkNGQnNicXhVclZtamV2SGxhdm55NXVuZnZYdUJ6aXNPY09YT1VrcElpU1hyc3NjZnlIVnV5WklsR2p4NHR3ekQwajMvOFF5dFhydFRjdVhPMVlzVUtkZWpRUVE2SFEwT0dETkh4NDhjTGRhOHJ2WjdENFZENzl1MzF6VGZmYU9uU3BmcnV1KyswWXNVS1BmbmtrMUp1Mlhqa3lCSFArZnYyN2ZPVWxmMzY5ZFBTcFVzMWUvWnNyVnExU2pObXpOQkREejEwVlY4bkFBQUFTcWZwMDZlclljT0dldUtKSi9JOW5wV1ZwWmRlZWtrUFBmU1FWcTFhZGRuWDdkNjl1eG8yYktpeFk4Zm1lendoSVVGdDJyUlJ1M2J0ZFBUbzBTTG5MKzE0UCtEUEtDd0JQeFFlSHE1MzNubkhNNlc4WXNXS0dqeDRzQXpEVUhaMnR1TGo0elZpeEFqRnhNUkl1YU1UWDMvOWRWMS8vZldTcExWcjF4WjQzZlQwZEQzeHhCUHEyN2V2cnJ2dU9rbkQ0UHgyQUFBZ0FFbEVRVlNTeldaVHk1WXQxYmR2WDBuUzl1M2JQYU1lQzh2bGNtbk1tREdlRVl1QmdZRjY5dGxuZGUrOTkwcVNWcTVjbWUvOGZmdjJhZUhDaFpLa1FZTUc2VzkvKzV1Q2dvSWtTYUdob2VyUm80ZG5HbnBST0J3T3o2L2p4NDlyK3ZUcCt1Q0REeVJKSFR0MlZOMjZkVDNuNXVUa2FQVG8wWktrbDE5K1dTKzg4SUlDQS84N2lOMXV0K3ZOTjkvVXJiZmVxc3pNVE0vb3g0c3B5dlg2OSsrdkFRTUc2SlpiYnZFOEZoZ1lxSDc5K2lrc0xFeW1hV3JkdW5XZVk3dDM3NVp5cDdnLzg4d3orYWE2MTZwVks5OFU4dUorblFBQUFQQU5hOWV1MVlnUkk5U3hZMGM5L1BERGF0S2tpUjU1NUJFOTlkUlRHakJnZ0JZc1dLQ01qSXhDWGV1UFAvN1E1czJiZGZyMGFjL1g3Y1ZoOWVyVlNrcEswcUZEaC9KOVBldHJWcTVjcVlZTkc2cGh3NGFYTEd5SERoMnFoZzBicW1uVHBzckp5ZkY2M3FwVnF6elgzTEpsaTFTSzNnL2dTbEJZQW42b1RaczJDZ2tKeWZkWXRXclZWS2xTSlVsU28wYU5kT3V0dCtZN0hoQVFvTnR2djEyU2xKU1VWT0IxRGNOUXQyN2RDanpXdG0xYlQwRzZmdjM2eThyNytPT1BxMnpac2hjOGZ2Lzk5MHVTL3Z6enozeVBMMTY4V0pJVUhSMnQxcTFiRjNqTlRwMDZYVmFHODZXbnA2dEpreWFlWDYxYnQ5YTRjZU4wM1hYWHFYLy8vbnJycmJmeW5iOWh3d1lkUDM1Y1FVRkJldnJwcHkrNG5zMW1VNU1tVFNSSm16WnR1dVQ5aTNJOWQ1bDh2cXlzTEZXc1dGSEtIYm5xNWw0ajFPbDA2cWVmZnJwcXVRQUFBT0I3NHVQajFhVkxGNzN5eWl1YU5XdVc5dS9mcjFPblRzbmhjT2preVpPS2o0L1h3b1VMTlhEZ1FDMWF0S2hRMTZ4Um80WTZkZXFrSmsyYXFIUG56c1dXdFZXclZucm9vWWYwNktPUHFrV0xGc1YyM2VMV3VIRmp6L2RqM21hdnVhMWV2VnFTbEptWjZTa2lDK0wrSGlzaUlzSXpjS0swdkIvQWxXQU5TOEFQM1hqampRVStYckZpUlNVbEplbW1tMjRxOExpN05Nek16Q3p3ZUtWS2xUd2J6cHd2SUNCQU45NTRvM2J1M09tMThQVEdXeDUzdVphVGt5T24wK2taK1JjWEZ5ZEphdENnZ2RlMU50M2xiSEVLRFEzVmlCRWpQTlByODNKbk1neERMNy84Y29IUFAzSGlSTDcvWGt4UnIzZnc0RUg5OHNzdjJyTm5qeElURTVXWW1LajA5SFRQOGJ3L3ZXM1VxSkhxMWF1bnJWdTNhdWpRb1pvOWU3WTZkT2lnRmkxYXlHNjNYOVhYQ1FBQUFPdXNYTGxTYjcvOXRqSXpNeFVTRXFLMmJkdnF3UWNmVkxWcTFSUWFHcXIwOUhRZFBueFltemR2TG5SWnFkd2ZZci94eGh2Rm5yZENoUW9hTldwVXNWKzN1Tm50ZGpWcTFFaS8vZmFiMXF4WjQvVzgzYnQzZTVhYlVtNjUyYmh4NHdMUGRZK2d2T2VlZXp6ZkY1V1c5d080RWhTV2dBVmNMcGVVTzAzM2FqaS9aSEt6MmY0N3FEbzBOUFNpeDAzVExQRDQrYU0yenhjUkVTSGxqdFM3SE43eTVMMWYza3luVHAyUzh1eldYUkJ2UldaaFJVUkVhTVdLRlhLNVhEcHk1SWcrKyt3enpaMDdWOTI3ZDlld1ljUFVxbFdyZk9lZlBuMWFrcFNkbmUwcDliekp6czYrNVAydjlIb3VsMHZEaHcvWDdObXpwZHcvWXpFeE1XclFvSUZ1dU9FRy9mTExMeGNVeW9aaGFNS0VDZnIwMDAvMTFWZGZhZnYyN2RxK2ZidEdqUnFsNTU5L1hwMDdkL2I4V1MzdTF3a0FBQUJyN05xMVMyKzk5WmF5c3JKVXExWXRqUmt6eGpQenhxMWN1WEtxVnEyYTdydnZQdlhzMlRQZkQ4QnhjYzJhTmROdnYvMm1oSVFFSFQ5KzNMUDhWbDYvL2ZhYkpLbDY5ZXI2NDQ4LzlQdnZ2NnQzNzk0WG5KZVdscWE5ZS9kS2t1Njc3NzRTU0E5WWo4SVNzSUQ3SDNwM3dlZVd0MlR6VnZaa1pXVmQ1WFRlZVNzeTNkdy9IVHgvUisvaTVpNVdVMU5Udlo1VFhPK1R6V1pUMWFwVjlhOS8vVXRCUVVINjl0dHY5YzQ3NzZoMjdkcXFYcjI2NTd5d3NEQkpVa3hNakw3Nzdyc2kzL2RLci9mbGwxOXE5dXpac3R2dEdqUm9rQjUrK09GOHhlK09IVHNLSEFGcnQ5dlZxMWN2ZGVuU1JmUG56L2RNQnhvL2ZyejI3Tm1qa1NOSFhwWFhDUUFBZ0pMbmREb1ZHeHVyckt3c1ZhOWVYWk1uVDc3Z2U1UHoyV3cycjBzUDRVTE5temYzZkEzOSsrKy82L0hISDcvZ0hQZjZsaTFidHRTVUtWTzBlL2R1cGFXbFhmRDlWTjRsdHlnc2NhMWdEVXZBQXZ2Mzc1ZHlTNSs4OG80MDlMYkQ4aDkvL0hHVjAzbVhuSndzaDhOUjRMR1RKMC9xNE1HRGtxVGJicnZ0cXVhb1VxV0tsTHY1ampkNzl1d3A5dnYyNzk5Zk5XclVVR1ptcG1KalkvT05KSFZQdzA5TVRDejBZdVFYYzZYWFc3QmdnWlM3S1ZEcjFxMHZHQlY3K1BEaGl6NC9JaUpDSFRwMDBOZGZmNjIvLy8zdlV1NnU0TzQvczhYOU9nRUFBRkR5Rmk1Y3FJU0VCRWxTYkd6c0pjdktLOUcwYVZNMWJOalE2Nlk3NjlhdFU5KytmZFdpUlF2ZGM4ODlhdHUyclQ3NjZDT3Z5MU1wZDFTb2UrT1p2Rk9wejc5ZlptYW1Qdjc0WTdWcjEwNzMzSE9QV3JSb29kalkySXN1WFhYNjlHbDk5TkZIYXQrK3ZlNjc3ejQ5K09DRDZ0V3JsN1p1M2FvTkd6WjQ3bnYyN05sQ3ZmN0tsU3ZyNXB0dmxxUUNwNFdmUG4xYU8zYnNrQ1E5OGNRVG5sbHlCYTE1NlM0c2I3MzFWcyt5V1pkNlAvcjA2YU9HRFJ0cTJMQmhrcVM1YytlcWMrZk9hdGFzbVpvM2I2NGVQWHBjZE0xTWg4T2hXYk5tcVV1WExyci8vdnZWdEdsVFBmLzg4L3J4eHg4bHlYUGY4emRJbGFTZE8zZHF3SUFCK3R2Zi9xWjc3NzFYRHovOHNMcDA2YUlmZnZpaFVPOGRJQXBMb09RbEppWjYvbUZ5YjA3aVZxVktGYy9VMjE5Ly9mV0M1KzdidDgvU2pVek9uVHZuZGVmbmFkT215ZVZ5S1RRMFZNMmFOYnVxT2R6djI3NTkrd3I4QjFLU1B2dnNzMksvYjNCd3NBWVBIaXliemFhZE8zZHEyclJwK1RJRkJRWEo0WEJvNXN5WlhxOXhzWjMvOHJyUzY3bEhuYm8zUU1ycjExOS9WVnBhV3FIdWJ4aUdubjMyV2Mvdmp4NDlXcVJjQUFBQThCMUxseTZWSk5XdVhidkE5ZG12dG84KytrZzllL2JVeXBVcmRmcjBhVVZHUmlvcEtVbFRwMDVWejU0OXZRNlNLSXlNakF4MTZkSkZuMzc2cWM2ZVBTdlROSldXbHFaNTgrYXBhOWV1Qlg0OWZPREFBWFhzMkZGVHAwNVZRa0tDZ29LQ0ZCb2FxalZyMXVpbGwxN3lUTjIrWE83dmk5YXRXM2ZCYkxYVnExZkw1WEtwVnExYWlvNk85cXhkV1ZCaDZWNi84a3BIVnc0ZE9sVHZ2UE9PRWhNVEZSQVFvTE5uejJyOSt2VjYrZVdYQy96K01qMDlYVDE2OU5DSUVTTzBmZnQyT1J3T2xTMWJWbnYzN3RXUUlVUDA0WWNmZXIzWDVNbVQxYmx6WnkxY3VGQnBhV21xWExteXNyT3p0WDM3ZHMrZk82QXdLQ3lCcSt6WXNXUGFzR0dEMHRMU3RIMzdkcjMrK3V0eXVWeXFXcldxbWpkdm51L2M0T0JnVHhuM24vLzhSOHVXTGZPc2Q3bDM3MTY5L2ZiYmwxeEg4bW9iTldxVXZ2MzJXMDhoZGZic1dVMmVQRmxmZlBHRkpLbGJ0MjVYNVNlMGViVnExY3F6dnM2UUlVTzBjdVZLenhjQUtTa3BpbzJOMWRhdFc2L0t2ZXZVcWFObm5ubEdralJwMGlUUEtNOXk1Y3FwUTRjT25zYy8rK3l6ZkQ5OVBYdjJySDcrK1dkMTdkcTFVUGU1MHV1NVIwQisrKzIzbnArYW02YXA1Y3VYYStqUW9RV3ViL3JUVHo5cHlwUXArWDRxNjNRNlBWTytiVGFiYXRhc2VWVmVKd0FBQUVyZTVzMmJwZHpkckV2YUR6LzhvS2xUcDBxU25uNzZhUzFac2tRTEZpelFxbFdyTkhqd1lCMDRjRURidG0yNzR1dVBIejllNGVIaG1qTm5qaFl1WEtqZmZ2dE5yNzMybXBRN2krM3p6ei9QZDM1bVpxYjY5ZXVuNU9Sa1ZhbFNSUk1uVHRUeTVjczFmLzU4elpzM1QvZmZmNyttVDU5K1JWbmMzKytscGFWcDkrN2QrWTY1UzlDbVRadEtlY3JJOHd2THBLUWt6eXlwS3lrc2x5MWJwdFdyVjJ2aXhJbGF0bXlabGk5ZnJvOCsra2hseXBTUncrSFFtREZqTG5qTysrKy9yODJiTnlza0pFU3hzYkZhc1dLRjVzMmJwK1hMbDZ0NzkrNFh2SWR1Ky9idDA2UkpreVJKL2ZyMTA5S2xTelY3OW15dFdyVktNMmJNMEVNUFBYVForWEh0WWcxTDRDbzdmdno0QmJzcGg0V0ZhZGl3WVFWdXV0TzdkMjl0MnJSSjU4NmQweHR2dkNHNzNhN3c4SENkT0hGQzlldlhWK1BHalRWcjFxd1NmQVgvcDNyMTZycnp6anMxZlBod2pSMDdWcEdSa1VwSlNmSDhCUFN4eHg3VEN5KzhjTlZ6Mk8xMmpSZ3hRcjE2OVZKYVdwcjY5dTJyaUlnSWhZV0ZLVGs1V1NFaElSbzdkcXg2OXV4NVZlN2ZzMmRQTFYrK1hJbUppUm84ZUxDbVQ1K3V3TUJBOWU3ZFc0Y09IZEtxVmFzMGZ2eDRUWm8wU2RIUjBYSzVYRHAyN0ppY1RxY3FWS2hRNlB0Y3lmVmVmUEZGYmRxMFNjZU9IZE9UVHo2cFNwVXE2ZFNwVXpwMzdwdzZkdXlvUFh2MlhGRG1abVJrYU1LRUNab3dZWUtpbzZObHQ5dVZrcExpV1d1MWYvLysrUllKTCs3WENRQUFnSkxqY0RnOG0xZ1d0QkdNSkUyZE9sVWZmZlRSQlkvZmV1dXQrdXFycjRwMDcvSGp4MHVTMnJadHE5ZGZmOTF6TENnb1NJOC8vcmdxVnF5b1hyMTZYZkU5WEM2WHhvd1pvN0pseTBxNW0xQSsrK3l6V3JObWpkYXNXYU9WSzFlcWI5Kytudk8vLy81N0pTWW1Lamc0V09QSGovY01BSkNrU3BVcWFlVElrWHJwcFplMGZmdjJ5ODV5NTUxM0tpSWlRdW5wNmZyOTk5ODlTMmVacHVtWkp1NHVJZDNGWlhKeXN2YnYzNjliYnJsRnlqTzZNaXdzVFBYcjE3L3NER2xwYVpvMGFaSWFOV29rNWM2a3V2ZmVlOVdsU3hkOStPR0hpb3VMMDhtVEoxVytmSGtwdDNSMFQrTWZOR2lRSG52c01jKzFRa05EMWFOSEQyVm1adW8vLy9uUEJmZHlsN0lCQVFGNjVwbG5QSHNQU0ZLdFdyVlVxMWF0eTg2UGF4Y2pMSUdyckV5Wk1wNnAzdVhMbDlkZi92SVhmZm5sbDdyampqc0tQUC9XVzIvVjU1OS9yb2NlZWtobHk1YVZ3K0ZRYUdpb1huenhSVTJZTU9HcTdTeGVXSU1IRDlaYmI3MmxxbFdyNnVUSms3TGI3V3JjdUxHR0R4K3VkOTk5VndFQkFTV1NvMjdkdXBveFk0YmF0bTJyaWhVcktqTXpVeTZYUzYxYnQ5WVhYM3lSN3g5emI3dVFYeW03M2E3WTJGZ3BkNjNNVHovOVZNb2RJVHQyN0ZpOTg4NDdhdHk0c2NMQ3duVGt5QkdkUG4xYXRXdlgxb3N2dnFnWk0yWVUrajVYY3IzR2pSdHIyclJwYXRhc21jcVhMNi9VMUZUZGVPT05Hamh3b041NjY2MEM3OU8wYVZNOTlkUlRpb21KMFprelozVHMyREZGUlVXcGJkdTIrdXFycjlTcFU2Y2k1d0lBQUlCdnlMczVaVWwvYjdGcDB5YlBySjZYWG5xcHdIUHV2ZmRlVmF0VzdZcnY4ZmpqajN2S3lyenV2LzkrU2RLZmYvNlo3L0VsUzVaSWtoNTU1SkY4WmFWYllHQ2daNGJSNVFvTUROUzk5OTRyblRkeWN1Zk9uVXBOVFZWRVJJVHExcTByU2JyaGhoczhyenZ2dWU3MUsrKysrKzRyK256ZGR0dHRuckl5cjd5ei9mSytKNHNYTDVZa1JVZEhxM1hyMWdWZTgvenZEOXpjcytDY1RxZCsrdW1ueTg0SzVNVUlTK0FxaTRtSjhTeE1YRmcxYXRUUXFGR2pDanoyK3V1djUvdEpaRjZYV2x2bFV1czZEaHc0VUFNSERyem9PWVpocUdQSGp1cllzZU5GejNPclU2ZU9ObTdjV09DeFMrVzk3Nzc3dkQ1WHVmK28vK3RmL3lyd1dHSmlvdWRqOTA4TEMrUEpKNS9VazA4K2VjbnpHalZxVkdBMm04Mm1ObTNhcUUyYk5vVys1OFhlaHl1NTNtMjMzYVp4NDhZVmVLeWdQd05WcTFiVm0yKytXZWpyWDJrdUFBQUFXQzg4UEZ5QmdZRnlPQnllOWMvUDE3bHpaODh5U0pMMDhjY2ZGemlpN25MRnhjVkp1Y1dXZXlQTmdrUkhSMTl5czBodmJycnBwZ0lmZDI5V2s1T1RJNmZUNlJsbzRSNFYyS0JCQTYvWDlEWVN0VENhTld1bXhZc1hhOHVXTGNyTXpKVGRidmQ4L1gvUFBmZmtLeUh2dSs4K2ZmMzExMXF6Wm8xblBYbDNZWG1sNjFkNmV6L3l2cVp6NTg1NVBuWi9qaG8wYUNERE1BcDhicVZLbFFwOHZGR2pScXBYcjU2MmJ0MnFvVU9IYXZiczJlclFvWU5hdEdoUjROSlV3TVV3d2hLQVgxcTdkcTJVTzdxeWV2WHFWc2NCQUFBQWZJWjdKS0Y3TTlEekJRUUVLQ1FreFBNcjc5VGVvbkJ2ZUZPdVhMbGl1VjVCdk0ydXlyc1hnSHY5Kzh6TVRNK3U1QmNiNU9DdHVDdU1wazJieWpBTU9Sd096NENIVmF0V2VZN2w1UzRsTjIvZXJPenNiQ1VrSkNnNU9UbmZzY3ZsclNnTURnNzJmSngzUXlEM2NnRVgreHg1ZXo4TXc5Q0VDUlBVdFd0WGhZYUdhdnYyN2ZyWHYvNmwxcTFiNjdQUFBpdlNaa3E0OWxCWUFpaVZMdmFQWFhwNnVtY2g3NVl0VzViWU5IVUFBQUNnTkxqbm5udWszTkY3ZVRkZXZOcmNvd256anVnclNONXA2MWRUM3U4VHZJMDJsYVRzN093cnZrZTVjdVYwKysyM1M3bFR2Vk5UVXoyakdNOHZJUnMxYXFUZzRHQmxabVpxeTVZdG52VXJZMkppVkxseTVTdk9jRG5jNWZURjNvK0xmWDdzZHJ0NjllcWxCUXNXNk8yMzM5WXR0OXlpMDZkUGEvejQ4WmVjelFma1JXRUpvRlRxMXEyYnBreVprbS9xdDhQaDBPclZxOVcxYTFjZFBYcFU0ZUhoWHRmR0FRQUFBSzVWN2R1M2wyRVl5c25KS1hDWDZLdkZQUTM4OE9IRE9uUG1USUhuWkdkbmEvLysvU1dTSnlnb1NGRlJVWktrdlh2M2VqM3YvQjIrTDFlelpzMmszQTEwMXF4Wkk5TTBWYk5tVGMrOTNleDJ1MmRxK3UrLy8rNlpEbjcrU015cnlmMDUycmR2bjlkejl1elpjOG5yUkVSRXFFT0hEdnI2NjYvMTk3Ly9YY3BkTDdTa1ByY28vU2dzQVpSS0owNmMwSVFKRTlTMmJWczk4TUFEYXRXcWxabzFhNmJldlh2cndJRURLbHUyck1hTUdhT3FWYXRhSFJVQUFBRHdLVEV4TVo0MTZSY3VYS2hSbzBiSjZYUmU5ZnZlZmZmZFV1Nm1MRE5ueml6d25Ka3paeW9qSStPcVp6ay8wNXc1YzNUaXhJa0xqcDg1YzBhelpzMHEwajNjaGVYQmd3Yzl1NE43S3lIZG95NjNiZHVtWGJ0MjVYdXNKRFJwMGtUS0xTeFhybHhaNERtWDJoc2hMOE13UE90eFN0TFJvMGVMSVNXdUJSU1dBRXFsOTk5L1gwOCsrYVJxMUtpaGdJQUFwYWFtS2p3OFhQWHIxOWVycjc2cTc3Ly92c0RkOEFBQUFBQklyNzMybW1kcStNeVpNL1hrazA5cTVzeVoycmR2bjlMUzBuVDgrSEZ0Mzc1ZGt5ZFAxczgvLzF3czk3emhoaHZVc21WTFNkTGt5Wk0xZmZwMHp4cVNtWm1abWo1OXVzYVBINi9ycnJ1dVdPNVhHTTg5OTV3Q0FnS1VtWm1wUG4zNktENCszbk5zNzk2OTZ0bXpweWZqbGFwZHU3YWlvcUxrZERxMVlzVUtxUkNGWlZ4Y25KS1NrdktOdWl3SnJWcTE4dXoyUFdUSUVLMWN1ZEt6eG1WS1NvcGlZMk8xZGV2V0FwLzcwMDgvYWNxVUtmbVdHWEE2bmZydXUrK2szT25tTld2V0xJbVhBVC9BTHVFQUxxbHo1ODdxM0xtejFUSHlxVmV2bnVyVnEyZDFEQUFBQUtCVUNnd00xTGh4NC9UUlJ4OXA1c3laT25Ub2tFYU5HdVgxL0lDQUFNL291Nkw0NXovL3FZTUhEMnIvL3YwYU4yNmNQdjc0WTVVdlgxNG5UNTVVZG5hMmV2YnNxYlZyMTJyVHBrMUZ2bGRoMUtwVlMyKzg4WVpHakJpaHVMZzRQZlhVVTZwUW9ZSmNMcGRTVTFOVnVYSmx2Zm5tbXhvMGFKQjBoUnZ3R0lhaHBrMmJhdTdjdWNySXlGQkVSSVRxMXExYjRMazMzWFNUb3FPamxaU1VKT1ZaMTdLazJPMTJqUmd4UXIxNjlWSmFXcHI2OXUycmlJZ0loWVdGS1RrNVdTRWhJUm83ZHF4Njl1eDV3WE16TWpJMFljSUVUWmd3UWRIUjBiTGI3VXBKU1ZGNmVyb2txWC8vL2tYYWNSM1hGa1pZQWdBQUFBQndEUW9NREZUZnZuMDFaODRjZGUvZVhmWHExVk81Y3VVVUdCZ291OTJ1S2xXcXFIbno1dXJmdjc5Ky9QRkg5ZXZYcjhqM2pJeU0xTlNwVTlXOWUzZFZyMTVkcG1ucTdObXpxbGV2bnY3OTczOWJzZ1o5aHc0ZDlNa25uNmhaczJhNjdycnJkUHIwYVlXSGg2dHo1ODZhT1hPbUlpTWpQZWZtM1czOGNqUnYzdHp6OGQxMzMrM1pnS2dnZWFlQWwrUjBjTGU2ZGV0cXhvd1phdHUyclNwV3JLak16RXk1WEM2MWJ0MWFYM3p4aGVyWHIrODVOKyt1N0UyYk50VlRUejJsbUpnWW5UbHpSc2VPSFZOVVZKVGF0bTJycjc3NlNwMDZkU3J4MTRMUzYvSi9OSENWMWE5Zi8wR2J6VFpUa2x3dTE5TmJ0bXhaYm5VbWxENHh0ZXIzTVd6NnR5UjFmZjRaeGY3ekRhc2pBYkRJbXJYcjFlZjF0NVZ5NHFSTTAvekZ5SEkrZmZEZ2ptTlc1d0lBQUxpWW1OcjFCeHVHaGtoU24xZGZWcDlYZTFnZDZabzFaODRjdmZ2dXU0cU1qTlRTcFV1dGptTzV4TVJFdFczYlZwSTBhOVlzM1h6enpaYmtHRGQrb3NhTm55UkpNazBOU2RpOVphZ2xRWEJWTU1JU0FBQUFBQURBaTdWcjEwcVM2dFNwWTNVVW4rQitQMEpEUTFXOWVuV3I0OEJQVVZnQ0FBQUFBSUJya3RQcDlHd3FVNUJkdTNacDJiSmxrcVJISDMyMEJKTlp4K0Z3ZUQyV25wNnVxVk9uU3BKYXRteXBnSUNBRWt5R2F3bUZKUUFBQUFBQXVDWWRPM1pNblRwMTB0eTVjNVdXbHVaNVBEMDlYZDkvLzcxNjl1d3BoOE9oV3JWcTZTOS8rWXVsV1V0S3QyN2ROR1hLRkNVbUpub2VjemdjV3IxNnRicDI3YXFqUjQ4cVBEemNrdlZHY2UxZ2wzQUFBQUFBQUhETmlvK1AxenZ2dkNQbGJncGtzOW1VbXBycUdYbFpzMlpOalJrelJrRkJRUlluTFJrblRwenc3UFlkRVJFaHU5MnVVNmRPS1NjblI1SlV0bXhaZmZEQkI2cGF0YXJWVWVISEtDd0JBQUFBQU1BMTZmcnJyOWZJa1NPMWVQRmk3ZDI3VnlrcEtjckp5VkdGQ2hWVXUzWnR0V3paVXExYnQ3N29ydDcrNXYzMzM5ZThlZk8wWmNzV0pTY25LelUxVldYS2xGRk1USXlhTm0ycTl1M2JxMnpac2xiSGhKKzdkdjdHQVFBQUFBQUE1QkVZR0tpV0xWdXFaY3VXVmtmeEdmWHExVk85ZXZXc2pvRnJISVVsL0Y3aWtTTmFzZkkzcTJNQXNFamNucjNLenAyK0FnQUFBQUR3ZlJTVzhIc3JmdjFOdjYvYllIVU1BQlp4T3B3Nmw1bHBkUXdBQUFBQVFDRlJXTUl2dVF6bjJRRFRsaVhEQ01uT3lXRjBGWUJjeHBtY0hKUC9JUUFBQUFDQUQ2T3doRjhLTUkxZlRVT2Z5MVF0cTdQQU9xWnB5cEFDSk1tVTZUSU1tMmwxSmxqSlBHTWErand4Y2VjcHE1TUFBQUFBQUx5anNJUmZPcmhuMjU2WW1KaStVcVRkNml5d1RuaVkyVEFrSk9CTFNYYVh5K2gyNnBScm1kV1pZSjJNc0J4SDhxNWRaeVc1ck00Q0FBQUFBUENPd2hKK0t5RWhJVk1TQzlkZHcrNjg4ODUwd3pCTTB6VE5nQUJsSkNSc1NiTTZFd0FBQUFBQXVEaWIxUUVBQUFBQUFBQUF3STNDRWdBQUFBQUFBSURQb0xBRUFBQUFBQUFBNERNb0xBRUFBQUFBQUFENERBcExBQUFBQUFBQUFENkR3aElBQUFBQUFBQ0F6NkN3QkFBQUFBQUFBT0F6S0N3QkFBQUFBQUFBK0F3S1N3QUFBQUFBQUFBK2c4SVNBQUFBQUFBQWdNK2dzQVFBQUFBQUFBRGdNd0t0RGdBQUFBQUFBTHo3ZmQwR1NST3RqZ0g0bFAvK3ZZQy9vckFFQUFBQUFNQ0hyVjIvVVd2WGI3UTZCZ0NVR0thRUF3QUFBQURnWTB6VFBHeWFPbVYxRHNEM21lbW1hUjYyT2dXS0Z5TXNBUUFBQUFEd01Wbk9qQi90Z1JFdTAxUjFxN01BdnN3MHpjUXM1OWtmcmM2QjRrVmhDUUFBQUFDQWowbUtqMCtXOUxuVk9RREFDaFNXQVB6Q25YZmUyU0F3TVBEeHZJK1pwbm1EYVpvUmhtRUV1bHl1NXhvMGFIQnYzdU11bCt2bkxWdTJyQy94c0FBQUFBQUF3Q3NLU3dCK3dlbDBuZzRNREJ5WTkvOXJobUY0anR0c3R1ZnlubSthWm81cG1qTktPQ1lBQUFBQUFMZ0VOdDBCNEJkMjd0d1piNXJtV3YyM2pQUjZYcDVqRzdadTNicTNoT0lCQUFBQUFJQkNvckFFNERkTTA1eVc1K09Dam5zK2RybGNNMHN1R1FBQUFBQUFLQ3dLU3dCK0l6czdlNkZwbXFsNXA0S2Z6ekFNbWFaNVN0S3lFZzBIQUFBQUFBQUtoY0lTZ04vSXpzNU9rN1N5RUtkdXNkbHN4MHNnRWdBQUFBQUF1RXdVbGdEOFJueDhmTHFrMWFacHVzNC81cDRPYnBxbXl6VE5MWnMzYno1aFJVWUFBQUFBQUhCeEZKWUEvSWxMMGtiRE1GTGxaUjFMd3pEU0RjTllsWHN1QUFBQUFBRHdNUlNXQVB5SzArbmNacHJtTWZmdlRkUE1WMXlhcG5reU16UHpONnZ5QVFBQUFBQ0FpNk93Qk9CWHRtM2JkbHpTbW9JMjNzbDk3TmU0dUxpalZtUURBQUFBQUFDWFJtRUp3TytZcHZtMVdjQjg4TnpIcGx1VENnQUFBQUFBRkFhRkpRQy9rNTJkdmNJMHpUL3pqckxNL2ZqUTVzMmJWMWlaRFFBQUFBQUFYQnlGSlFDL3MydlhybXliemZiVitZOGJoakZMa3NPYVZBQUFBQUFBb0RBb0xBSDRwZXpzN1ArWXB1a3lETU05dXRMcGNEaSt0VG9YQUFBQUFBQzRPQXBMQUg0cE96djdpS1NON3QrYnBybFQwcC9XcGdJQUFBQUFBSmRDWVFuQUx3VUdCcDZXdE5MTUpXbkw2ZE9uVTZ6T0JRQUFBQUFBTG83Q0VvQmYyclZyVjdha25aSnlKRGxNMDl5VGtKQ1FhWFV1QUFBQUFBQndjWUZXQndDQXE4WGxjcTJ5Mld4SEpJV2Fwam5YNmp3QUFBQUFBT0RTR0dFSndHOXQzYnIxZ0dFWU95WHQzTHAxNng2cjh3QUFBQUFBZ0V0amhDWGdnNkpxMVNvVFpndTl4MmFxaXRWWlNydHoyYzRrdzVBUlU3ditzMVpuS2UxY3Bubk9aaGpyRW5adlNiQTZDd0FBQUFEQWYxRllBajRvekFoNU1NQTBKOGd3cWxxZHBiVExkQnFTYWNvdzFNM3FMS1dkVGNxVTZacW9HalhlVm54OGx0VjVBQUFBQUFEK2lTbmhnQSt5bWJaYktDdUxrV0ZZbmNBdkdJWmhsMkhVdTlubHNsdWRCUUFBQUFEZ3Z4aGhDZmk0RzZ0VlZhMWJhMWdkQTlld2s2bHAycnA5dXh3T3A5VlJBQUFBQUFEWEFBcEx3TWUxZVBCK3hmN3pEYXRqNEJxMlp1MTY5ZmpIYXpwekp0M3FLQUFBQUFDQWF3QlR3Z0VBQUFBQUFBRDREQXBMQUFBQUFBQUFBRDZEd2hJQUFBQUFBQUNBejZDd0JBQUFBQUFBQU9BektDd0JBQUFBQUFBQStBd0tTd0FBQUFBQUFBQStnOElTQUFBQUFBQUFnTStnc0FRQUFBQUFBQURnTXlnc0FRQUFBQUFBQVBnTUNrc0FBQUFBQUFBQVBvUENFZ0FBQUFBQUFJRFBvTEFFQUFBQUFBQUE0RE1vTEFFQUFBQUFBQUQ0REFwTEFENmpUNTgrYXRpd29ZWU5HNWJ2OFlTRUJMVnAwMGJ0MnJYVDBhTkhML3U2RFJzMlZNT0dEYlZ5NWNwOGp5OWV2RmdQUFBDQWV2ZnVMWWZEVWVUOEFBQUFBQUNnNkFLdERnREEvK1RrNUdqUm9rVmF0V3FWZHUzYXBkVFVWT1hrNUtoY3VYSXFYNzY4NnRhdHF3Y2VlRUNOR3pkV1FFREFKYSszZXZWcUpTVWxTWkxXclZ1bnRtM2JGa3ZPQlFzV0tEMDkzWFA5cWxXckZzdDFBUUFBQUFEQWxhT3dCRkNzbGkxYnB0R2pSM3NLeHJ5T0hUdW1ZOGVPS1M0dVR0OTg4NDNtekptamF0V3FYZkthclZxMTBxWk5teFFVRktRV0xWb1VXOVlYWG5oQkdSa1pxbHUzTG1VbEFBQUFBQUErZ3NJU1FMR1pPSEdpUHZua0UwbFNWRlNVT25ic3FDWk5taWc2T2xxU2RQcjBhUjA4ZUZCcjE2N1Y0c1dMQzMzZENoVXFhTlNvVWNXZTk4NDc3OVRFaVJPTC9ib0FBQUFBQU9ES1VWZ0NLQmJmZlBPTnA2eDg3TEhITkhEZ1FObnQ5bnpuUkVWRjZlYWJiMWFMRmkzVXIxOC8yV3dzb3dzQUFBQUFBUEtqc0FSUVpFZU9ITkhvMGFNbFNZOCsrcWplZmZmZFN6NG5ORFMwQkpJQkFBQUFBSURTaHNJU1FKRk5tVEpGRG9kRFpjcVUwY0NCQTR2OStydDI3ZEx6eno4dlNWcTRjS0dpb3FMeUhYYzZuWm83ZDY1Ky9QRkg3ZCsvWDA2blV6ZmRkSlBhdDIrdmR1M2FlYjN1OU9uVE5XN2NPRld2WGwyelo4LzJlci9zN0d4OThza25Xck5talZKVFUzWDk5ZGVyVmF0V2V1bWxseTRZUmVwMit2UnBUWjgrWGIvODhvdU9IajJxNE9CZzNYSEhIZXJldmJ0eWNuTDA4c3N2UzVKV3JseXBzTEN3WW5KM2RoNEFBQkxpU1VSQlZIbWZBQUFBQUFEd0J4U1dBSXJFNVhMcGwxOStrU1E5L3ZqamlvaUlLTkg3bnp0M1RxKzk5cHJXclZzblNRb0pDVkdaTW1VVUZ4ZW45OTU3VDRjT0hTclM5ZmZ1M2FzQkF3Ym8zTGx6S2xldW5Cd09oNDRjT2FLcFU2ZHE5KzdkK3ZEREQyVVlScjduSERod1FLKzg4b3FTazVNbFNSRVJFUW9ORGRXYU5XdTBkdTFhUGZmY2MwWEtCQUFBQUFDQVA2T3dCRkFrQnc0YzBLbFRweVJKalJzM0x2SDdqeGd4UXV2V3JWTndjTERlZlBOTnRXblRSc0hCd1VwUFQ5ZVVLVk0wZmZyMElsMC9OalpXano3NnFIcjM3cTB5WmNvb1BUMWR3NFlOMDZKRmk3Um16UnF0V3JWS3paczM5NXlmbVptcGZ2MzZLVGs1V1ZXcVZORy8vdlV2TldyVVNJWmg2Tml4WS9yZ2d3K0tuQWtBQUFBQUFIL0dqaGNBaXVURWlST2VqeXRWcWxUZ09iMTY5VkxEaGcwditGWFVuYi9qNCtQMTAwOC9TYm5GWXJ0MjdSUWNIQ3psam1yczA2ZVB1blRwVXFSNzNITExMUm93WUlES2xDbmp1ZTdnd1lOMTNYWFhTWkpXclZxVjcvenZ2LzllaVltSkNnNE8xdmp4NDlXNGNXUFBDTXhLbFNwcDVNaVJxbHUzYnBFeUFRQUFBQURnenlnc0FSUkpWbGFXNStPQWdJQVN2ZmVpUllza1NWV3FWRkhyMXEwTFBLZFRwMDVGdW9kN0xjdTg3SGE3WnpUcG4zLyttZS9Za2lWTEpFbVBQUEtJYnJ6eHhndWVHeGdZcUE0ZE9oUXBFd0FBQUFBQS9vd3A0UUNLeEQzU1VKSlNVMU1MUE9mZi8vNjNuRTZuNS9mZHUzZlh6cDA3aTN6dnVMZzRTZEpkZDkxMXdUcVNiaFVyVnBUTlpwUEw1YnFpZTl4MDAwMEZQbjc5OWRkTHVXdG81clY3OTI1SlVvTUdEYnhlMC8xY0FBQUFBQUJ3SVVaWUFpaVN2S01JdlpXUWdZR0JDZ2tKOGZ6eVZpNWVyclMwTkVsU3VYTGxpdVY2QmZHMkM3aDc2cmxwbXA3SE1qTXpsWm1aS1VrcVg3NjgxMnNXMStzSEFBQUFBTUFmVVZnQ0tKTHk1Y3VyWnMyYWtxVDU4K2VYNkwyRGdvS2tBa1k1NXBXVGszUEZveXN2Vjk0cDhkNUdtMHBTZG5aMmllUUJBQUFBQUtBMG9yQUVVR1R1TlJuMzdkdW4yYk5ubDloOXExU3BJa25hdFd1WDEzUGMwOFpMUWxCUWtLS2lvaVJKZS9mdTlYcWVlOW80QUFBQUFBQzRFSVVsZ0NKNy9QSEhWYnQyYlVuU0J4OThvSG56NXBYSWZaczBhU0xsbHBJYk5td284SnhQUC8yMFJMSzQzWDMzM1pLa09YUG01TnRCM2UzTW1UT2FOV3RXaVdZQ0FBQUFBS0Ewb2JBRVVHU0JnWUVhUFhxMG9xT2psWk9UbzlqWVdQWG8wVVB6NXMzVDRjT0hkZnIwYVNVbUptcmR1blVhTm15WTl1M2JWeXozZmVTUlJ4UWRIUzFKZXV1dHQvVHJyNzk2cG4rZk9IRkNzYkd4MnJGalI3SGNxN0NlZSs0NUJRUUVLRE16VTMzNjlGRjhmTHpuMk42OWU5V3paMC9QT3BjQUFBQUFBT0JDN0JJT29GaEVSMGZyaXkrKzBKQWhRN1JxMVNxdFg3OWU2OWV2OTNwK1JFU0U3cmpqamlMZDAyNjNhOFNJRWVyVnE1ZlMwdExVcjE4L1JVUkVLQ3dzVE1uSnlRb09EdGFZTVdQMDZxdXZGdWsrbDZOV3JWcDY0NDAzTkdMRUNNWEZ4ZW1wcDU1U2hRb1Y1SEs1bEpxYXFzcVZLK3ZOTjkvVW9FR0RKRGJnQVFBQUFBRGdBaFNXQUlwTnVYTGxORzdjT0czYnRrM3o1OC9YcGsyYmRPellNV1ZrWkNnME5GU1ZLbFZTelpvMTFiUnBVejM0NElNS0N3c3I4ajNyMXEyckdUTm02Tk5QUDlXYU5XdVVtcG9xdTkydVZxMWFxV3ZYcnFwUm8wYXh2TGJMMGFGREI5MXl5eTJhTm0yYXRtM2JwdE9uVDZ0U3BVcjY2MS8vcW03ZHV1VWI5UmtTRWxMaStRQUFBQUFBOEdVK043U25mdjM2RDlwc3RwbVM1SEs1bnQ2eVpjdHlxek1CSlMybVZ2MitoazFqSmFucjg4OG85cDl2V0IwSnhXak9uRGw2OTkxM0ZSa1pxYVZMbDFvZDU1TFdyRjJ2SHY5NFRXZk9wTXMwelY5czJXZmFIVGh3NEpUVnVRQUFBQUFBL29rMUxBR2doSzFkdTFhU1ZLZE9IYXVqQUFBQUFBRGdjeWdzQWFBWU9aMU9tYWJwOWZpdVhidTBiTmt5U2RLamp6NWFnc2tBQUFBQUFDZ2RLQ3dCb0JnZE8zWk1uVHAxMHR5NWM1V1dsdVo1UEQwOVhkOS8vNzE2OXV3cGg4T2hXclZxNlM5LytZdWxXUUVBQUFBQThFVnN1Z01BeFN3K1BsN3Z2UE9PSkNreU1sSTJtMDJwcWFtZWtaYzFhOWJVbURGakZCUVVaSEZTQUFBQUFBQjhENFVsQUJTajY2Ky9YaU5IanRUaXhZdTFkKzllcGFTa0tDY25SeFVxVkZEdDJyWFZzbVZMdFc3ZFdvR0IvTzhYQUFBQUFJQ0M4QjB6QUJTandNQkF0V3paVWkxYnRyUTZDZ0FBQUFBQXBSSnJXQUlBQUFBQUFBRHdHUlNXQUFBQUFBQUFBSHdHaFNVQUFBQUFBQUFBbjBGaENRQUFBQUFBQU1CblVGZ0NBQUFBQUFBQThCa1VsZ0FBQUFBQUFBQjhCb1VsQUFBQWdQL2YzdjNGYUZYbWR3RC9QZSs4L0ZGUTBTaXgycTBXMnhSY0lVUG13cmd4aWxzeGpadElwVmtSTWJ1SnBsYzJUV3FhUU9LVkYxNjFpVWxUTlY2MEdvTU1ick5TTlpJU3FiRzBWdHVJTTRnb0tBSXVpRUFVaHhsaEdONC9UeStLN3F3eS84Q1pjOTZYenllWlpPWTh6M25POTUzTTFYZk9jdzRBUUdrb0xBRUFBQUNBMGxCWUFnQUFBQUNsVVMwNkFIQkcrWnR2K283MXh5ZDc5aGFiaHZQYXdjOC9qMmFqV1hRTUFBQUF6aE1LU3lpbjlNMDNyMno4dDlpMCtkK0xUY041cmRGb3h0RFFVTkV4QUFBQU9FOG9MS0dVOHNtSVZJK0lhcjFlajNxOVhuUWdpSWlJRk9sRS83UnBicmNFQUFCZzBpZ3NvWVJTcnIrVm05TmV6U2wrWEhTV1ZwWWlWNnFWdUxDU0ltcU5HR3hHYWhTZHFaV2x5UDJSNDlkZjdOcDFvdWdzQUFBQXRDK0ZKWlRRM285MmJKODNiOTR2bTgyWkZ4U2RwWlZkZUdISDRoa3pxczlHeEl4R28vRTMvZjIxTjRyTzFNcE9UYS9YRDFhci9SR2grQVVBQUdEU0tDeWhuSnA3OXV3NUZoSEhpZzdTeWhZdFduUTBwZFRNT2VkcXRmclZ2bjN2SFNvNkV3QUFBREM2U3RFQkFBQUFBQUMrb2JBRUFBQUFBRXBEWVFrQUFBQUFsSWJDRWdBQUFBQW9EWVVsQUFBQUFGQWFDa3NBQUFBQW9EUVVsZ0FBQUFCQWFTZ3NBUUFBQUlEU1VGZ0NBQUFBQUtXaHNBUUFBQUFBU2tOaENRQUFBQUNVaHNJU0FBQUFBQ2dOaFNVQUFBQUFVQm9LU3dBQUFBQ2dOQlNXQUFBQUFFQnBWSXNPQVBCRDZPcnF1dVRVcVZPL04veFlTdW1haU9oSUtWV2F6ZWFQRmk1Y09ILzRlRWRIeDZIZTN0NitLUThMQUFBQWpFaGhDYlNGZXIwK3IxcXQvdk4zRGw4WUVYTWlvbEtwVk5ha2xBYUdEOVpxdGIrTWlIZW1OaWtBQUFBd0dvVWwwQmEyYmR2MjN1TEZpLzh3cFhUSkNGT3VTeWtOLy9uTDk5OS92M2RxMGdFQUFBRGo1Um1XUUx0b1JNUS9SVVRrbkNQbi9MMEp3NC9ubkxzam9qNzFNUUVBQUlEUktDeUJ0dEZvTkg2VmM2Nk5OUy9uWEdzMEd2ODZOYWtBQUFDQWlWQllBbTFqMnJScG4wVEV0dTlzL2Y0ZHA4YytydGZySDA5bE5nQUFBR0I4RkpaQTJ6aDI3TmhBU3VtLzhobjJndy9iQ3A0am9yZXZyKytMSWpJQ0FBQUFvMU5ZQW0xajkrN2RRNDFHNCsySU9CN0RTc3JoVWtvbmM4Ny9mZkRnd1JORlpBUUFBQUJHcDdBRTJrMVBSSXg0OTJUT2VhQ2pvMlBMMUVZQ0FBQUF4a3RoQ2JTVmJkdTI3WTZJajc5NWp1WHdONE9ubENMbi9OSFdyVnQzRkJ3VEFBQUFHSUhDRW1nM3pXYXorZXVSQml1Vnl0cUlhRTV0SkFBQUFHQzhGSlpBMnpsKy9IaDN6cm4yM2VNNTU2SFBQdnRzYlRHcEFBQUFnUEZRV0FKdFovZnUzZjBSOGRJMzI4TGp0OXZCWHpwOCtQRHhRc01CQUFBQW8xSllBbTJwMFdnOGw0ZTlKanpuM0V3cC9hcllWQUFBQU1CWUZKWkFXK3JvNk5pYVV0cWJVb3JUZDFydXI5VnF2VVhuQWdBQUFFYW5zQVRhVXFWUzZXczJtMXZ5YVNtbG5scXRkcVRvWEFBQUFNRG9GSlpBVzlxNmRldGdTdWwvSXFLV1Vxcm5uTi9kdFd2WDEwWG5BZ0FBQUVaWExUb0F3Q1RKT2VldGxVcmx5NGlZM21nMDNvaUlQSTd6QUFBQWdBSzV3eEpvVzE5Ly9mVjdPZWU5T2VmOUowNmMrTitpOHdBQUFBQmpjNGNsdEtsTDU4MjdaSGIxb2ovcnFLVDVSV2NwU2owaVR0WHo4Ung1c0Y2ZHZlYmErWjFGUnlwT3lpZWJ1Ym41Tnp1MzkwUkVzK2c0QUFBQU1CS0ZKYlNwaTZ1emZwSXE4UThweGR5aXN4UnBzUDcvdThCVGlqOHRPa3VSY2s2TlNuVDg1Tko1ODM3eDFaNDl4NHJPQXdBQUFDTlJXRUtiU3BXT3VlZDdXUmtSa1NNVkhhRVVVb3FPblBOMTA5UHNHVVZuQVFBQWdORW9MT0U4OENkLy9FZng4Ny80ODZKalVJRERoNC9FczJ1N28xYXJGUjBGQUFBQXhrVmhDZWVCUC9qUjc4Y0R2MWhWZEF3SzhNR0hPMlB0K245UldBSUFBTkF5dkNVY0FBQUFBQ2dOaFNVQUFBQUFVQm9LU3dBQUFBQ2dOQlNXQUFBQUFFQnBLQ3dCQUFBQWdOSlFXQUlBQUFBQXBhR3dCQUFBQUFCS1EyRUpBQUFBQUpTR3doSUFBQUFBS0EyRkpRQUFBQUJRR2dwTEFBQUFBS0EwRkpZQUFBQUFRR2tvTEFFQUFBQ0EwbEJZQXFXd2I5Kys2T3JxaXE2dXJ0aTFhOWVJWTExZFhkSGIyenVodFI5NTVKRnZ6MzNzc2NlK04vNnpuLzBzdXJxNjRwbG5uaGx6cmNjZmZ6eTZ1cnJpL3Z2dm4xQUdBQUFBWUh3VWxrREw2ZTd1SHZmY0kwZU94T2JObXljMUR3QUFBUEREVVZnQ0xXWG16Sm54K3V1dng2RkRoOFkxdjd1N08rcjFlbHh3d1FXVG5nMEFBQUE0ZHdwTG9LVmNmLzMxMFd3MjQ0VVhYaGh6N3VEZ1lHellzQ0VpSWhZc1dEQUY2UUFBQUlCenBiQUVXc3FTSlVzaUltTERoZzF4OHVUSlVlZSsvUExMTVRBd0VKMmRuWEhSUlJkTlVVSUFBQURnWENnc2daYXlkT25TbUROblRnd01ETVNycjc0NjRyeG1zeG5yMXEyTGlJaVZLMWZHcVZPbnBqQWxBQUFBY0xZVWxrQkxtVDU5ZWl4ZnZqeGlqSmZ2Yk5teUpRNGNPQkJYWG5sbDNIYmJiVkd2MTZjd0pRQUFBSEMycWtVSEdFbk91U09sZEdWblorZTFSV2VCVnRRL0ZITnkwU0VteVlvVksrSzU1NTZMdlh2M3hsdHZ2UlUzM1hUVDkrYXNYYnYyMjdrZEhSMEZwQVFBQUFET1Jta0x5NVRTcFRubnYwOHBEUmFkQlZyUjdHbTVObEFyT3NYa3VQenl5K09PTys2SWpSczNSbmQzOS9jS3l3OC8vREI2ZW5waTVzeVpjZmZkZHhlV0V3QUFBSmk0MGhXV2pVYmpVS1ZTK1R6blBETWlacDMrR2xOS2FjU2hIelRnR0RIYTdWbzU1Nm42VEpOMm5UUDhiYlQ4WnhyUGRWSWxINTJpNnhkaTFhcFZzWEhqeG5qenpUZmowMDgvald1dXVlYmJzZWVmZno0aUl1NjY2eTR2MndFQUFJQVdVN3JDY3Z2MjdSOHRYcno0L3B6ejNCaWpNQnMrVnExV3ozajhPOGExMWtUR2hxLzVuVzJuRTE1dnZOY1o3Ynh6elRERzJKUmxHT204cy9uZGRYUjBURW1HMFQ1cnBWS1pxZ3pmbmxOcnBLNkkvRmVqekd0cDgrZlBqOFdMRjBkUFQwK3NYNzgrVnE5ZUhSRVJSNDRjaWRkZWV5MGlJdTY5OTk1eHJUWEtQenhHVktsNEJEQUFBQUJNaHRJVmxoSFI3T25wK1NBaVBpZzZDTFN5YStkMzVyUG80VnJLcWxXcm9xZW5KMTU1NVpWNDZLR0hZdmJzMmJGKy9mcW8xK3R4ODgwMy84NWRsNk9aT1hObVJFUU1Ebzc5QklxVEowOUdSTVNzV2VPNitSc0FBQUNZSUxjSUFTM3IxbHR2amF1dnZqb0dCd2ZqcFpkZWlxR2hvZGl3WVVORVJOeDMzMzNqWHVleXl5NkxpSWo5Ky9lUE9mZmd3WU1SRVRGMzd0eXp6ZzBBQUFDTVRHRUp0S3hLcGZMdHR1OFhYM3d4M25qamplanY3NC9ycnJzdWJyenh4bkd2czJEQmdvaUllUHZ0dDJOb2FHakVlWU9EZzlIYjJ4c1JFVGZjY01NNTV3Y0FBQUMrVDJFSnRMUmx5NWJGckZtell0KytmZkhVVTA5RlJNVEtsU3NudE1idHQ5OGVFUkg5L2YzeHhCTlBqRGp2eVNlZmpCTW5Uc1MwYWROaTZkS2w1NWdjQUFBQU9CT0ZKZERTWnMyYUZjdVdMWXM0dmFWN3pwdzVjZWVkZDA1b2pZVUxGOFl0dDl3U2Nmb040NnRYcjQ1MzNua25qaDQ5R24xOWZmSHV1Ky9HbWpWcll0MjZkUkVSOGNBREQ4U2NPWE1tNGRNQUFBQUFaWHpwRHNDRXJGeTVNdGF2WHgvTlpqT1dMMThlTTJiTW1QQWFqejc2YUR6ODhNUFIwOU1UbXpkdmpzMmJONTl4M2ozMzNCTVBQdmpnRDVBYUFBQUFPQk9GSmREeXJycnFxbGl5WkVsczJiSWxWcXhZY1ZaclhIenh4ZkgwMDAvSHBrMmJZdE9tVGJGejU4N282K3VMYXJVYVYxeHhSWFIyZHNieTVjdGowYUpGUDNoK0FBQUE0TGRTMFFHQXlYSHQvTTVmcGhUUFJrUXMvZW1TZVBvZkh5ODZFZ1g0NE1PZDhmUDdINGpCd2NISU9lOFlyT1dmSHY3a3ZTTkY1d0lBQUlDUmVJWWxBQUFBQUZBYUNrc0FBQUFBb0RRVWxnQUFBQUJBYVNnc0FRQUFBSURTVUZnQ0FBQUFBS1doc0FRQUFBQUFTa05oQ1FBQUFBQ1Voc0lTQUFBQUFDZ05oU1VBQUFBQVVCb0tTd0FBQUFDZ05CU1dBQUFBQUVCcEtDd0JBQUFBZ05KUVdBSUFBQUFBcFZFdE9nQXcrYjc0OG1qOHgzKytXWFFNQ3ZDYi9RZWkwV2hFUkVTS3lFWG5BUUFBZ0xFb0xPRThzSDNIanZqcnYxMVRkQXdLMEd3MDQ5U3BVMFhIQUFBQWdIRlRXRUtiYXVibThVcXFuRWdSRjlicmpSZ1krTHJvU0JRbzU1d2p4MWZUaGhyMW9yTUFBQURBYUJTVzBLYWFPYjFWeWMyL2k2ajh1T2dzRkMvbkdFdzV2WGpnd0k3K29yTUFBQURBYUZMUkFZQkpWYjMyMnM3WlJZZWdlSU9EemRyaHcrOGRMem9I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3TVQ4SDJKVndCTlIvSllIQUFBQUFFbEZUa1N1UW1DQyIsCgkiVGhlbWUiIDogIiIsCgkiVHlwZSIgOiAiZmxvdyIsCgkiVmVyc2lvbiIgOiAiMTgiCn0K"/>
    </extobj>
  </extobjs>
</s:customData>
</file>

<file path=customXml/itemProps11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WPS 演示</Application>
  <PresentationFormat>宽屏</PresentationFormat>
  <Paragraphs>6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WPS_1602389611</cp:lastModifiedBy>
  <cp:revision>181</cp:revision>
  <dcterms:created xsi:type="dcterms:W3CDTF">2019-06-19T02:08:00Z</dcterms:created>
  <dcterms:modified xsi:type="dcterms:W3CDTF">2025-07-02T11:00:03Z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5394718FF52148F281D93618E308C229</vt:lpwstr>
  </property>
</Properties>
</file>